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9a42475ee214f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dfda43d6924236"/>
  </p:sldMasterIdLst>
  <p:sldIdLst>
    <p:sldId xmlns:r="http://schemas.openxmlformats.org/officeDocument/2006/relationships" id="256" r:id="R0451d03a686e4393"/>
    <p:sldId xmlns:r="http://schemas.openxmlformats.org/officeDocument/2006/relationships" id="257" r:id="R9cc15c36ac594ad4"/>
    <p:sldId xmlns:r="http://schemas.openxmlformats.org/officeDocument/2006/relationships" id="258" r:id="R6782a29c9d52415e"/>
    <p:sldId xmlns:r="http://schemas.openxmlformats.org/officeDocument/2006/relationships" id="259" r:id="Rd94e41947d9044ae"/>
    <p:sldId xmlns:r="http://schemas.openxmlformats.org/officeDocument/2006/relationships" id="260" r:id="R869f9a72133b479d"/>
    <p:sldId xmlns:r="http://schemas.openxmlformats.org/officeDocument/2006/relationships" id="261" r:id="R063c7cef38604bab"/>
    <p:sldId xmlns:r="http://schemas.openxmlformats.org/officeDocument/2006/relationships" id="262" r:id="R7ac4543663a74b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dfda43d6924236" /><Relationship Type="http://schemas.openxmlformats.org/officeDocument/2006/relationships/slide" Target="/ppt/slides/slide1.xml" Id="R0451d03a686e4393" /><Relationship Type="http://schemas.openxmlformats.org/officeDocument/2006/relationships/slide" Target="/ppt/slides/slide2.xml" Id="R9cc15c36ac594ad4" /><Relationship Type="http://schemas.openxmlformats.org/officeDocument/2006/relationships/slide" Target="/ppt/slides/slide3.xml" Id="R6782a29c9d52415e" /><Relationship Type="http://schemas.openxmlformats.org/officeDocument/2006/relationships/slide" Target="/ppt/slides/slide4.xml" Id="Rd94e41947d9044ae" /><Relationship Type="http://schemas.openxmlformats.org/officeDocument/2006/relationships/slide" Target="/ppt/slides/slide5.xml" Id="R869f9a72133b479d" /><Relationship Type="http://schemas.openxmlformats.org/officeDocument/2006/relationships/slide" Target="/ppt/slides/slide6.xml" Id="R063c7cef38604bab" /><Relationship Type="http://schemas.openxmlformats.org/officeDocument/2006/relationships/slide" Target="/ppt/slides/slide7.xml" Id="R7ac4543663a74b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37a09355a543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cde2870044a77" /><Relationship Type="http://schemas.openxmlformats.org/officeDocument/2006/relationships/theme" Target="/ppt/slideMasters/theme/theme1.xml" Id="R8e51c733e01d4d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2cde2870044a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8cf7b8959481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cab32afe64d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8cf526ed874ca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1b27ee13546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f1bbfe3b84a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6b471fa70c4a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f851e533247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FORVALTNING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19 895 741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124 497 396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151 769 180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STANGELAND TOMMY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Sandnesvegen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924 040 971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FORVALTNING AS</a:t>
            </a:r>
          </a:p>
        </p:txBody>
      </p:sp>
    </p:spTree>
  </p:cSld>
  <p:clrMapOvr>
    <a:masterClrMapping xmlns:a="http://schemas.openxmlformats.org/drawingml/2006/main"/>
  </p:clrMapOvr>
</p:sld>
</file>