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57763500f1d462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efb2db9d18c4ccb"/>
  </p:sldMasterIdLst>
  <p:sldIdLst>
    <p:sldId xmlns:r="http://schemas.openxmlformats.org/officeDocument/2006/relationships" id="256" r:id="Rc59df0dbac0141e4"/>
    <p:sldId xmlns:r="http://schemas.openxmlformats.org/officeDocument/2006/relationships" id="257" r:id="Rdb1a7654b8844134"/>
    <p:sldId xmlns:r="http://schemas.openxmlformats.org/officeDocument/2006/relationships" id="258" r:id="R5db9167e0bd1494d"/>
    <p:sldId xmlns:r="http://schemas.openxmlformats.org/officeDocument/2006/relationships" id="259" r:id="Redd494190d674d0e"/>
    <p:sldId xmlns:r="http://schemas.openxmlformats.org/officeDocument/2006/relationships" id="260" r:id="Rd9e8a58aecd34c4b"/>
    <p:sldId xmlns:r="http://schemas.openxmlformats.org/officeDocument/2006/relationships" id="261" r:id="R7dd30753324b436b"/>
    <p:sldId xmlns:r="http://schemas.openxmlformats.org/officeDocument/2006/relationships" id="262" r:id="Rb2aa407dd760415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efb2db9d18c4ccb" /><Relationship Type="http://schemas.openxmlformats.org/officeDocument/2006/relationships/slide" Target="/ppt/slides/slide1.xml" Id="Rc59df0dbac0141e4" /><Relationship Type="http://schemas.openxmlformats.org/officeDocument/2006/relationships/slide" Target="/ppt/slides/slide2.xml" Id="Rdb1a7654b8844134" /><Relationship Type="http://schemas.openxmlformats.org/officeDocument/2006/relationships/slide" Target="/ppt/slides/slide3.xml" Id="R5db9167e0bd1494d" /><Relationship Type="http://schemas.openxmlformats.org/officeDocument/2006/relationships/slide" Target="/ppt/slides/slide4.xml" Id="Redd494190d674d0e" /><Relationship Type="http://schemas.openxmlformats.org/officeDocument/2006/relationships/slide" Target="/ppt/slides/slide5.xml" Id="Rd9e8a58aecd34c4b" /><Relationship Type="http://schemas.openxmlformats.org/officeDocument/2006/relationships/slide" Target="/ppt/slides/slide6.xml" Id="R7dd30753324b436b" /><Relationship Type="http://schemas.openxmlformats.org/officeDocument/2006/relationships/slide" Target="/ppt/slides/slide7.xml" Id="Rb2aa407dd760415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4d86805abca431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bb48e0fa523412e" /><Relationship Type="http://schemas.openxmlformats.org/officeDocument/2006/relationships/theme" Target="/ppt/slideMasters/theme/theme1.xml" Id="Rb99fd6be82eb4ce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bb48e0fa523412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cb0013ece334a5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4191072edca427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d871c8b1f5c498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6669810c64b4b2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69d95a50b314f4e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9b8287f7ddb4a85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70caac45394478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BEJO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BEJO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BEJO INVEST AS ble etablert [år] og holder til i Hafrsfjord.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BEJO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BEJO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BEJO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−8 966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−8 966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−26 427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2 500 573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BEJO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BENGT JOHANSEN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BEJO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Buseneset 17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4048 Hafrsfjord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924 038 403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BEJO INVEST AS</a:t>
            </a:r>
          </a:p>
        </p:txBody>
      </p:sp>
    </p:spTree>
  </p:cSld>
  <p:clrMapOvr>
    <a:masterClrMapping xmlns:a="http://schemas.openxmlformats.org/drawingml/2006/main"/>
  </p:clrMapOvr>
</p:sld>
</file>