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fe2255f3d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2ffe5b7bd4302"/>
  </p:sldMasterIdLst>
  <p:sldIdLst>
    <p:sldId xmlns:r="http://schemas.openxmlformats.org/officeDocument/2006/relationships" id="256" r:id="Racd4348389c548a2"/>
    <p:sldId xmlns:r="http://schemas.openxmlformats.org/officeDocument/2006/relationships" id="257" r:id="R8e0111f173be46a6"/>
    <p:sldId xmlns:r="http://schemas.openxmlformats.org/officeDocument/2006/relationships" id="258" r:id="Raf79bbbdce4e4941"/>
    <p:sldId xmlns:r="http://schemas.openxmlformats.org/officeDocument/2006/relationships" id="259" r:id="Ree58af7fc98d4e7c"/>
    <p:sldId xmlns:r="http://schemas.openxmlformats.org/officeDocument/2006/relationships" id="260" r:id="Rd9c534dae2f64f77"/>
    <p:sldId xmlns:r="http://schemas.openxmlformats.org/officeDocument/2006/relationships" id="261" r:id="Rfc8f8a46ae82434e"/>
    <p:sldId xmlns:r="http://schemas.openxmlformats.org/officeDocument/2006/relationships" id="262" r:id="Re9d6387ce643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2ffe5b7bd4302" /><Relationship Type="http://schemas.openxmlformats.org/officeDocument/2006/relationships/slide" Target="/ppt/slides/slide1.xml" Id="Racd4348389c548a2" /><Relationship Type="http://schemas.openxmlformats.org/officeDocument/2006/relationships/slide" Target="/ppt/slides/slide2.xml" Id="R8e0111f173be46a6" /><Relationship Type="http://schemas.openxmlformats.org/officeDocument/2006/relationships/slide" Target="/ppt/slides/slide3.xml" Id="Raf79bbbdce4e4941" /><Relationship Type="http://schemas.openxmlformats.org/officeDocument/2006/relationships/slide" Target="/ppt/slides/slide4.xml" Id="Ree58af7fc98d4e7c" /><Relationship Type="http://schemas.openxmlformats.org/officeDocument/2006/relationships/slide" Target="/ppt/slides/slide5.xml" Id="Rd9c534dae2f64f77" /><Relationship Type="http://schemas.openxmlformats.org/officeDocument/2006/relationships/slide" Target="/ppt/slides/slide6.xml" Id="Rfc8f8a46ae82434e" /><Relationship Type="http://schemas.openxmlformats.org/officeDocument/2006/relationships/slide" Target="/ppt/slides/slide7.xml" Id="Re9d6387ce643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52c57773f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178787f984492" /><Relationship Type="http://schemas.openxmlformats.org/officeDocument/2006/relationships/theme" Target="/ppt/slideMasters/theme/theme1.xml" Id="Rcec4d30ccce8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178787f98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b7a9d014a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5cdf4d53340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55f4f384d40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ffbb8e304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d3693a1e3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8494291d7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499ca5a66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835 802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DANIEL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Olaf Hansen, Kirkeveien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924 032 553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