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141fcb5d1348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109cb80fe404526"/>
  </p:sldMasterIdLst>
  <p:sldIdLst>
    <p:sldId xmlns:r="http://schemas.openxmlformats.org/officeDocument/2006/relationships" id="256" r:id="R80afee60001b47b6"/>
    <p:sldId xmlns:r="http://schemas.openxmlformats.org/officeDocument/2006/relationships" id="257" r:id="Rb837c312a80c4cac"/>
    <p:sldId xmlns:r="http://schemas.openxmlformats.org/officeDocument/2006/relationships" id="258" r:id="R7a2585270e524dac"/>
    <p:sldId xmlns:r="http://schemas.openxmlformats.org/officeDocument/2006/relationships" id="259" r:id="Ra6f524a4856c45a1"/>
    <p:sldId xmlns:r="http://schemas.openxmlformats.org/officeDocument/2006/relationships" id="260" r:id="R3f0a90da6abe4aab"/>
    <p:sldId xmlns:r="http://schemas.openxmlformats.org/officeDocument/2006/relationships" id="261" r:id="R4245c941aa0c4cc6"/>
    <p:sldId xmlns:r="http://schemas.openxmlformats.org/officeDocument/2006/relationships" id="262" r:id="R036b7d5cc6b544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09cb80fe404526" /><Relationship Type="http://schemas.openxmlformats.org/officeDocument/2006/relationships/slide" Target="/ppt/slides/slide1.xml" Id="R80afee60001b47b6" /><Relationship Type="http://schemas.openxmlformats.org/officeDocument/2006/relationships/slide" Target="/ppt/slides/slide2.xml" Id="Rb837c312a80c4cac" /><Relationship Type="http://schemas.openxmlformats.org/officeDocument/2006/relationships/slide" Target="/ppt/slides/slide3.xml" Id="R7a2585270e524dac" /><Relationship Type="http://schemas.openxmlformats.org/officeDocument/2006/relationships/slide" Target="/ppt/slides/slide4.xml" Id="Ra6f524a4856c45a1" /><Relationship Type="http://schemas.openxmlformats.org/officeDocument/2006/relationships/slide" Target="/ppt/slides/slide5.xml" Id="R3f0a90da6abe4aab" /><Relationship Type="http://schemas.openxmlformats.org/officeDocument/2006/relationships/slide" Target="/ppt/slides/slide6.xml" Id="R4245c941aa0c4cc6" /><Relationship Type="http://schemas.openxmlformats.org/officeDocument/2006/relationships/slide" Target="/ppt/slides/slide7.xml" Id="R036b7d5cc6b544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bba17147eb43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fe5fe14c574fcd" /><Relationship Type="http://schemas.openxmlformats.org/officeDocument/2006/relationships/theme" Target="/ppt/slideMasters/theme/theme1.xml" Id="Rebc52bb599b24f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fe5fe14c574f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fa0de7123e4e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7012a995b04a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79be3f35ac47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b9130bd6fe4f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0d0c81643543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0c9e5807af436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bc3d9c1a9041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LILLEFOSS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LILLEFOSS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LILLEFOSS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LILLEFOSS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LILLEFOSS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LILLEFOSS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−48 677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−48 580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19 985 539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67 122 974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LILLEFOSS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TORP JOHANNESSEN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LILLEFOSS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Leirvollen 21A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3736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924 009 470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LILLEFOSS AS</a:t>
            </a:r>
          </a:p>
        </p:txBody>
      </p:sp>
    </p:spTree>
  </p:cSld>
  <p:clrMapOvr>
    <a:masterClrMapping xmlns:a="http://schemas.openxmlformats.org/drawingml/2006/main"/>
  </p:clrMapOvr>
</p:sld>
</file>