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7f416abe3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29612110be4337"/>
  </p:sldMasterIdLst>
  <p:sldIdLst>
    <p:sldId xmlns:r="http://schemas.openxmlformats.org/officeDocument/2006/relationships" id="256" r:id="R117c33c2fc4c4dd7"/>
    <p:sldId xmlns:r="http://schemas.openxmlformats.org/officeDocument/2006/relationships" id="257" r:id="Rdc132bc5a3414950"/>
    <p:sldId xmlns:r="http://schemas.openxmlformats.org/officeDocument/2006/relationships" id="258" r:id="Rf298638bf2b74922"/>
    <p:sldId xmlns:r="http://schemas.openxmlformats.org/officeDocument/2006/relationships" id="259" r:id="R61d0c61080dd4e8a"/>
    <p:sldId xmlns:r="http://schemas.openxmlformats.org/officeDocument/2006/relationships" id="260" r:id="R8acff4677f8f4859"/>
    <p:sldId xmlns:r="http://schemas.openxmlformats.org/officeDocument/2006/relationships" id="261" r:id="Rb2433d4f0ffa4621"/>
    <p:sldId xmlns:r="http://schemas.openxmlformats.org/officeDocument/2006/relationships" id="262" r:id="Re14ae1db9501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9612110be4337" /><Relationship Type="http://schemas.openxmlformats.org/officeDocument/2006/relationships/slide" Target="/ppt/slides/slide1.xml" Id="R117c33c2fc4c4dd7" /><Relationship Type="http://schemas.openxmlformats.org/officeDocument/2006/relationships/slide" Target="/ppt/slides/slide2.xml" Id="Rdc132bc5a3414950" /><Relationship Type="http://schemas.openxmlformats.org/officeDocument/2006/relationships/slide" Target="/ppt/slides/slide3.xml" Id="Rf298638bf2b74922" /><Relationship Type="http://schemas.openxmlformats.org/officeDocument/2006/relationships/slide" Target="/ppt/slides/slide4.xml" Id="R61d0c61080dd4e8a" /><Relationship Type="http://schemas.openxmlformats.org/officeDocument/2006/relationships/slide" Target="/ppt/slides/slide5.xml" Id="R8acff4677f8f4859" /><Relationship Type="http://schemas.openxmlformats.org/officeDocument/2006/relationships/slide" Target="/ppt/slides/slide6.xml" Id="Rb2433d4f0ffa4621" /><Relationship Type="http://schemas.openxmlformats.org/officeDocument/2006/relationships/slide" Target="/ppt/slides/slide7.xml" Id="Re14ae1db9501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b31c0d0ab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f7a30b284727" /><Relationship Type="http://schemas.openxmlformats.org/officeDocument/2006/relationships/theme" Target="/ppt/slideMasters/theme/theme1.xml" Id="R4e389ba4b4f0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8f7a30b28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d92390158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dfc994433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ea1a4821a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f9c0e8e2c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3926474d7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8cae6550745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5264eaef4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ERSM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6 105 285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ESPEDAL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Bulegsbakken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923 996 982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