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9bccc2ae2d43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4f81e598d74237"/>
  </p:sldMasterIdLst>
  <p:sldIdLst>
    <p:sldId xmlns:r="http://schemas.openxmlformats.org/officeDocument/2006/relationships" id="256" r:id="R5dc0058b007c4874"/>
    <p:sldId xmlns:r="http://schemas.openxmlformats.org/officeDocument/2006/relationships" id="257" r:id="Ra8e78417ee814036"/>
    <p:sldId xmlns:r="http://schemas.openxmlformats.org/officeDocument/2006/relationships" id="258" r:id="Rc155b8fa0d094a01"/>
    <p:sldId xmlns:r="http://schemas.openxmlformats.org/officeDocument/2006/relationships" id="259" r:id="R72cf6114f7e04aaf"/>
    <p:sldId xmlns:r="http://schemas.openxmlformats.org/officeDocument/2006/relationships" id="260" r:id="R44c82b9279ae451e"/>
    <p:sldId xmlns:r="http://schemas.openxmlformats.org/officeDocument/2006/relationships" id="261" r:id="R83287165edb14d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4f81e598d74237" /><Relationship Type="http://schemas.openxmlformats.org/officeDocument/2006/relationships/slide" Target="/ppt/slides/slide1.xml" Id="R5dc0058b007c4874" /><Relationship Type="http://schemas.openxmlformats.org/officeDocument/2006/relationships/slide" Target="/ppt/slides/slide2.xml" Id="Ra8e78417ee814036" /><Relationship Type="http://schemas.openxmlformats.org/officeDocument/2006/relationships/slide" Target="/ppt/slides/slide3.xml" Id="Rc155b8fa0d094a01" /><Relationship Type="http://schemas.openxmlformats.org/officeDocument/2006/relationships/slide" Target="/ppt/slides/slide4.xml" Id="R72cf6114f7e04aaf" /><Relationship Type="http://schemas.openxmlformats.org/officeDocument/2006/relationships/slide" Target="/ppt/slides/slide5.xml" Id="R44c82b9279ae451e" /><Relationship Type="http://schemas.openxmlformats.org/officeDocument/2006/relationships/slide" Target="/ppt/slides/slide6.xml" Id="R83287165edb14d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dd4261863e4e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d7b1577bf4170" /><Relationship Type="http://schemas.openxmlformats.org/officeDocument/2006/relationships/theme" Target="/ppt/slideMasters/theme/theme1.xml" Id="Rc8e0a680a43141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5d7b1577bf41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015cebf8249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e7531f3e440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49a9d45824b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68252457146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b46af6f9644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0cd1891ef4a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FURENE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81 984 276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−6 715 126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−4 489 570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79 708 497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107 741 115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Furene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6105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07 48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post@furene.no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www.furene.no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923 994 149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