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f290c2c8a54e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490527e211400d"/>
  </p:sldMasterIdLst>
  <p:sldIdLst>
    <p:sldId xmlns:r="http://schemas.openxmlformats.org/officeDocument/2006/relationships" id="256" r:id="R6672a3f8fb804882"/>
    <p:sldId xmlns:r="http://schemas.openxmlformats.org/officeDocument/2006/relationships" id="257" r:id="R49ffa86a671e4bde"/>
    <p:sldId xmlns:r="http://schemas.openxmlformats.org/officeDocument/2006/relationships" id="258" r:id="R00f8aa66c97745f1"/>
    <p:sldId xmlns:r="http://schemas.openxmlformats.org/officeDocument/2006/relationships" id="259" r:id="R85b216247c874783"/>
    <p:sldId xmlns:r="http://schemas.openxmlformats.org/officeDocument/2006/relationships" id="260" r:id="R61f596b5d2494a02"/>
    <p:sldId xmlns:r="http://schemas.openxmlformats.org/officeDocument/2006/relationships" id="261" r:id="Rcb404f391edb4a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90527e211400d" /><Relationship Type="http://schemas.openxmlformats.org/officeDocument/2006/relationships/slide" Target="/ppt/slides/slide1.xml" Id="R6672a3f8fb804882" /><Relationship Type="http://schemas.openxmlformats.org/officeDocument/2006/relationships/slide" Target="/ppt/slides/slide2.xml" Id="R49ffa86a671e4bde" /><Relationship Type="http://schemas.openxmlformats.org/officeDocument/2006/relationships/slide" Target="/ppt/slides/slide3.xml" Id="R00f8aa66c97745f1" /><Relationship Type="http://schemas.openxmlformats.org/officeDocument/2006/relationships/slide" Target="/ppt/slides/slide4.xml" Id="R85b216247c874783" /><Relationship Type="http://schemas.openxmlformats.org/officeDocument/2006/relationships/slide" Target="/ppt/slides/slide5.xml" Id="R61f596b5d2494a02" /><Relationship Type="http://schemas.openxmlformats.org/officeDocument/2006/relationships/slide" Target="/ppt/slides/slide6.xml" Id="Rcb404f391edb4a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86253aff045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ee1366bc341c1" /><Relationship Type="http://schemas.openxmlformats.org/officeDocument/2006/relationships/theme" Target="/ppt/slideMasters/theme/theme1.xml" Id="R5dc53685715a45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5ee1366bc341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0316c6a394e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02f98b7fa4a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b42b61a7c4d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57631919d4b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e9f9a089346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a7aeb7b184c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Furene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6105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07 48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post@furene.no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www.furene.no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923 994 149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FURENE AS</a:t>
            </a:r>
          </a:p>
        </p:txBody>
      </p:sp>
    </p:spTree>
  </p:cSld>
  <p:clrMapOvr>
    <a:masterClrMapping xmlns:a="http://schemas.openxmlformats.org/drawingml/2006/main"/>
  </p:clrMapOvr>
</p:sld>
</file>