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615accbf04c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e9e855ff942a4"/>
  </p:sldMasterIdLst>
  <p:sldIdLst>
    <p:sldId xmlns:r="http://schemas.openxmlformats.org/officeDocument/2006/relationships" id="256" r:id="R1216102cf9ab4fcc"/>
    <p:sldId xmlns:r="http://schemas.openxmlformats.org/officeDocument/2006/relationships" id="257" r:id="Rf36cf886b64f4424"/>
    <p:sldId xmlns:r="http://schemas.openxmlformats.org/officeDocument/2006/relationships" id="258" r:id="R9ef5da3087c14a57"/>
    <p:sldId xmlns:r="http://schemas.openxmlformats.org/officeDocument/2006/relationships" id="259" r:id="R7428dad89dbc4d43"/>
    <p:sldId xmlns:r="http://schemas.openxmlformats.org/officeDocument/2006/relationships" id="260" r:id="R5ff37fd2b9c84d05"/>
    <p:sldId xmlns:r="http://schemas.openxmlformats.org/officeDocument/2006/relationships" id="261" r:id="Rc1f5a04ec8ce43b3"/>
    <p:sldId xmlns:r="http://schemas.openxmlformats.org/officeDocument/2006/relationships" id="262" r:id="Ra38fada26c4d40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e9e855ff942a4" /><Relationship Type="http://schemas.openxmlformats.org/officeDocument/2006/relationships/slide" Target="/ppt/slides/slide1.xml" Id="R1216102cf9ab4fcc" /><Relationship Type="http://schemas.openxmlformats.org/officeDocument/2006/relationships/slide" Target="/ppt/slides/slide2.xml" Id="Rf36cf886b64f4424" /><Relationship Type="http://schemas.openxmlformats.org/officeDocument/2006/relationships/slide" Target="/ppt/slides/slide3.xml" Id="R9ef5da3087c14a57" /><Relationship Type="http://schemas.openxmlformats.org/officeDocument/2006/relationships/slide" Target="/ppt/slides/slide4.xml" Id="R7428dad89dbc4d43" /><Relationship Type="http://schemas.openxmlformats.org/officeDocument/2006/relationships/slide" Target="/ppt/slides/slide5.xml" Id="R5ff37fd2b9c84d05" /><Relationship Type="http://schemas.openxmlformats.org/officeDocument/2006/relationships/slide" Target="/ppt/slides/slide6.xml" Id="Rc1f5a04ec8ce43b3" /><Relationship Type="http://schemas.openxmlformats.org/officeDocument/2006/relationships/slide" Target="/ppt/slides/slide7.xml" Id="Ra38fada26c4d40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2745407c5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a41b1ceef4602" /><Relationship Type="http://schemas.openxmlformats.org/officeDocument/2006/relationships/theme" Target="/ppt/slideMasters/theme/theme1.xml" Id="Rdb5f1d9834634e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a41b1ceef46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888c5f93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1b06fd88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8780c8a1f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8d1c484a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e31e77d16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490b4837c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4d102236246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OBREST INVEST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6 228 285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JOHANNES ERIKSEN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Elisberget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OBREST INVEST AS</a:t>
            </a:r>
          </a:p>
        </p:txBody>
      </p:sp>
    </p:spTree>
  </p:cSld>
  <p:clrMapOvr>
    <a:masterClrMapping xmlns:a="http://schemas.openxmlformats.org/drawingml/2006/main"/>
  </p:clrMapOvr>
</p:sld>
</file>