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563fe83b4d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3cf92241a14a60"/>
  </p:sldMasterIdLst>
  <p:sldIdLst>
    <p:sldId xmlns:r="http://schemas.openxmlformats.org/officeDocument/2006/relationships" id="256" r:id="Rde7672b9ec0d41fd"/>
    <p:sldId xmlns:r="http://schemas.openxmlformats.org/officeDocument/2006/relationships" id="257" r:id="R8d65ab3905e948c3"/>
    <p:sldId xmlns:r="http://schemas.openxmlformats.org/officeDocument/2006/relationships" id="258" r:id="Ra3fb99a481ed42fe"/>
    <p:sldId xmlns:r="http://schemas.openxmlformats.org/officeDocument/2006/relationships" id="259" r:id="R6b29fd5bd02c4f00"/>
    <p:sldId xmlns:r="http://schemas.openxmlformats.org/officeDocument/2006/relationships" id="260" r:id="R99c5f91a78c244a6"/>
    <p:sldId xmlns:r="http://schemas.openxmlformats.org/officeDocument/2006/relationships" id="261" r:id="R86b24dbcad574df9"/>
    <p:sldId xmlns:r="http://schemas.openxmlformats.org/officeDocument/2006/relationships" id="262" r:id="Rbe111160c4264b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cf92241a14a60" /><Relationship Type="http://schemas.openxmlformats.org/officeDocument/2006/relationships/slide" Target="/ppt/slides/slide1.xml" Id="Rde7672b9ec0d41fd" /><Relationship Type="http://schemas.openxmlformats.org/officeDocument/2006/relationships/slide" Target="/ppt/slides/slide2.xml" Id="R8d65ab3905e948c3" /><Relationship Type="http://schemas.openxmlformats.org/officeDocument/2006/relationships/slide" Target="/ppt/slides/slide3.xml" Id="Ra3fb99a481ed42fe" /><Relationship Type="http://schemas.openxmlformats.org/officeDocument/2006/relationships/slide" Target="/ppt/slides/slide4.xml" Id="R6b29fd5bd02c4f00" /><Relationship Type="http://schemas.openxmlformats.org/officeDocument/2006/relationships/slide" Target="/ppt/slides/slide5.xml" Id="R99c5f91a78c244a6" /><Relationship Type="http://schemas.openxmlformats.org/officeDocument/2006/relationships/slide" Target="/ppt/slides/slide6.xml" Id="R86b24dbcad574df9" /><Relationship Type="http://schemas.openxmlformats.org/officeDocument/2006/relationships/slide" Target="/ppt/slides/slide7.xml" Id="Rbe111160c4264b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cfafd8df247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aa3052cbe44d1" /><Relationship Type="http://schemas.openxmlformats.org/officeDocument/2006/relationships/theme" Target="/ppt/slideMasters/theme/theme1.xml" Id="Ra2272ab2553f4c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caa3052cbe44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cd6d2281c49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550ded78e40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492b8639f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503458ddc45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3294692e545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a8c975bc241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0b83f3dd947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FORVENT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FORVENT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1 365 878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KARIN AMDAL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Hansteens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923 946 993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FORVENT INVEST AS</a:t>
            </a:r>
          </a:p>
        </p:txBody>
      </p:sp>
    </p:spTree>
  </p:cSld>
  <p:clrMapOvr>
    <a:masterClrMapping xmlns:a="http://schemas.openxmlformats.org/drawingml/2006/main"/>
  </p:clrMapOvr>
</p:sld>
</file>