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edebc3f48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5341a33db4358"/>
  </p:sldMasterIdLst>
  <p:sldIdLst>
    <p:sldId xmlns:r="http://schemas.openxmlformats.org/officeDocument/2006/relationships" id="256" r:id="R1566388b18cb4833"/>
    <p:sldId xmlns:r="http://schemas.openxmlformats.org/officeDocument/2006/relationships" id="257" r:id="Rdd36fdb93bfb468b"/>
    <p:sldId xmlns:r="http://schemas.openxmlformats.org/officeDocument/2006/relationships" id="258" r:id="R6ad47a2933634e5c"/>
    <p:sldId xmlns:r="http://schemas.openxmlformats.org/officeDocument/2006/relationships" id="259" r:id="R1367b696f55c4e19"/>
    <p:sldId xmlns:r="http://schemas.openxmlformats.org/officeDocument/2006/relationships" id="260" r:id="R36cb83d259a74b97"/>
    <p:sldId xmlns:r="http://schemas.openxmlformats.org/officeDocument/2006/relationships" id="261" r:id="R72e9990f4ace4ce5"/>
    <p:sldId xmlns:r="http://schemas.openxmlformats.org/officeDocument/2006/relationships" id="262" r:id="R85224bcbc558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5341a33db4358" /><Relationship Type="http://schemas.openxmlformats.org/officeDocument/2006/relationships/slide" Target="/ppt/slides/slide1.xml" Id="R1566388b18cb4833" /><Relationship Type="http://schemas.openxmlformats.org/officeDocument/2006/relationships/slide" Target="/ppt/slides/slide2.xml" Id="Rdd36fdb93bfb468b" /><Relationship Type="http://schemas.openxmlformats.org/officeDocument/2006/relationships/slide" Target="/ppt/slides/slide3.xml" Id="R6ad47a2933634e5c" /><Relationship Type="http://schemas.openxmlformats.org/officeDocument/2006/relationships/slide" Target="/ppt/slides/slide4.xml" Id="R1367b696f55c4e19" /><Relationship Type="http://schemas.openxmlformats.org/officeDocument/2006/relationships/slide" Target="/ppt/slides/slide5.xml" Id="R36cb83d259a74b97" /><Relationship Type="http://schemas.openxmlformats.org/officeDocument/2006/relationships/slide" Target="/ppt/slides/slide6.xml" Id="R72e9990f4ace4ce5" /><Relationship Type="http://schemas.openxmlformats.org/officeDocument/2006/relationships/slide" Target="/ppt/slides/slide7.xml" Id="R85224bcbc558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b86b127274a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fdd61ed24ac2" /><Relationship Type="http://schemas.openxmlformats.org/officeDocument/2006/relationships/theme" Target="/ppt/slideMasters/theme/theme1.xml" Id="Rd44cfb47fa10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7fdd61ed2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5906a0e28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8752e909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0ce2fe2a2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89a226cc8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ce6920703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9b8ea363c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89ba8763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