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2e077899e41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d3a1c08a54dc1"/>
  </p:sldMasterIdLst>
  <p:sldIdLst>
    <p:sldId xmlns:r="http://schemas.openxmlformats.org/officeDocument/2006/relationships" id="256" r:id="R698d332cb6cd45a4"/>
    <p:sldId xmlns:r="http://schemas.openxmlformats.org/officeDocument/2006/relationships" id="257" r:id="R5b8fd8fd4dc9487d"/>
    <p:sldId xmlns:r="http://schemas.openxmlformats.org/officeDocument/2006/relationships" id="258" r:id="R687c95879c11468d"/>
    <p:sldId xmlns:r="http://schemas.openxmlformats.org/officeDocument/2006/relationships" id="259" r:id="R1bafde2dce7a44ea"/>
    <p:sldId xmlns:r="http://schemas.openxmlformats.org/officeDocument/2006/relationships" id="260" r:id="R19ae964546af445f"/>
    <p:sldId xmlns:r="http://schemas.openxmlformats.org/officeDocument/2006/relationships" id="261" r:id="Rdc5ca80ea97d45f7"/>
    <p:sldId xmlns:r="http://schemas.openxmlformats.org/officeDocument/2006/relationships" id="262" r:id="Rd8109126cc98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d3a1c08a54dc1" /><Relationship Type="http://schemas.openxmlformats.org/officeDocument/2006/relationships/slide" Target="/ppt/slides/slide1.xml" Id="R698d332cb6cd45a4" /><Relationship Type="http://schemas.openxmlformats.org/officeDocument/2006/relationships/slide" Target="/ppt/slides/slide2.xml" Id="R5b8fd8fd4dc9487d" /><Relationship Type="http://schemas.openxmlformats.org/officeDocument/2006/relationships/slide" Target="/ppt/slides/slide3.xml" Id="R687c95879c11468d" /><Relationship Type="http://schemas.openxmlformats.org/officeDocument/2006/relationships/slide" Target="/ppt/slides/slide4.xml" Id="R1bafde2dce7a44ea" /><Relationship Type="http://schemas.openxmlformats.org/officeDocument/2006/relationships/slide" Target="/ppt/slides/slide5.xml" Id="R19ae964546af445f" /><Relationship Type="http://schemas.openxmlformats.org/officeDocument/2006/relationships/slide" Target="/ppt/slides/slide6.xml" Id="Rdc5ca80ea97d45f7" /><Relationship Type="http://schemas.openxmlformats.org/officeDocument/2006/relationships/slide" Target="/ppt/slides/slide7.xml" Id="Rd8109126cc98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22c8d186b4c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ac2a945444d62" /><Relationship Type="http://schemas.openxmlformats.org/officeDocument/2006/relationships/theme" Target="/ppt/slideMasters/theme/theme1.xml" Id="R0bdaaebbac25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4ac2a945444d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44b4b0911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47effb3e5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d736672cb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67d806431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9a989b015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1211322e8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8f85dd01f47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VENUNDO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VENUNDO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4 988 907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5 089 583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LUND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923 887 849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VENUNDO AS</a:t>
            </a:r>
          </a:p>
        </p:txBody>
      </p:sp>
    </p:spTree>
  </p:cSld>
  <p:clrMapOvr>
    <a:masterClrMapping xmlns:a="http://schemas.openxmlformats.org/drawingml/2006/main"/>
  </p:clrMapOvr>
</p:sld>
</file>