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249a3c7f1a48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5bdbb049c04806"/>
  </p:sldMasterIdLst>
  <p:sldIdLst>
    <p:sldId xmlns:r="http://schemas.openxmlformats.org/officeDocument/2006/relationships" id="256" r:id="Rb094e94f57f24c7d"/>
    <p:sldId xmlns:r="http://schemas.openxmlformats.org/officeDocument/2006/relationships" id="257" r:id="R0b59be1d0e4344e7"/>
    <p:sldId xmlns:r="http://schemas.openxmlformats.org/officeDocument/2006/relationships" id="258" r:id="Rf60e8415e9fb424d"/>
    <p:sldId xmlns:r="http://schemas.openxmlformats.org/officeDocument/2006/relationships" id="259" r:id="R23b675c98eb44c4c"/>
    <p:sldId xmlns:r="http://schemas.openxmlformats.org/officeDocument/2006/relationships" id="260" r:id="Raf86398dfb8c416e"/>
    <p:sldId xmlns:r="http://schemas.openxmlformats.org/officeDocument/2006/relationships" id="261" r:id="R8270258de8394b85"/>
    <p:sldId xmlns:r="http://schemas.openxmlformats.org/officeDocument/2006/relationships" id="262" r:id="R2108d5adf57a44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bdbb049c04806" /><Relationship Type="http://schemas.openxmlformats.org/officeDocument/2006/relationships/slide" Target="/ppt/slides/slide1.xml" Id="Rb094e94f57f24c7d" /><Relationship Type="http://schemas.openxmlformats.org/officeDocument/2006/relationships/slide" Target="/ppt/slides/slide2.xml" Id="R0b59be1d0e4344e7" /><Relationship Type="http://schemas.openxmlformats.org/officeDocument/2006/relationships/slide" Target="/ppt/slides/slide3.xml" Id="Rf60e8415e9fb424d" /><Relationship Type="http://schemas.openxmlformats.org/officeDocument/2006/relationships/slide" Target="/ppt/slides/slide4.xml" Id="R23b675c98eb44c4c" /><Relationship Type="http://schemas.openxmlformats.org/officeDocument/2006/relationships/slide" Target="/ppt/slides/slide5.xml" Id="Raf86398dfb8c416e" /><Relationship Type="http://schemas.openxmlformats.org/officeDocument/2006/relationships/slide" Target="/ppt/slides/slide6.xml" Id="R8270258de8394b85" /><Relationship Type="http://schemas.openxmlformats.org/officeDocument/2006/relationships/slide" Target="/ppt/slides/slide7.xml" Id="R2108d5adf57a44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a452c822e41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86bde33a74a9d" /><Relationship Type="http://schemas.openxmlformats.org/officeDocument/2006/relationships/theme" Target="/ppt/slideMasters/theme/theme1.xml" Id="Rab4de2ba14ad4d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686bde33a74a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ad2cd68b543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41adcfde048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3cec3ddaf43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02c44307e42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c2e180e4443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28f91df9141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d391ccbd94f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MEHRENFORVENTET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MEHRENFORVENTET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135 307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SKAVHAUG HANS G MEHREN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Lillevannsveien 47F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923 886 079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