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8f960eff9b4f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32f65464294289"/>
  </p:sldMasterIdLst>
  <p:sldIdLst>
    <p:sldId xmlns:r="http://schemas.openxmlformats.org/officeDocument/2006/relationships" id="256" r:id="R3237b5987a374175"/>
    <p:sldId xmlns:r="http://schemas.openxmlformats.org/officeDocument/2006/relationships" id="257" r:id="R01dacd936bbf4347"/>
    <p:sldId xmlns:r="http://schemas.openxmlformats.org/officeDocument/2006/relationships" id="258" r:id="R4ee82a0597e34927"/>
    <p:sldId xmlns:r="http://schemas.openxmlformats.org/officeDocument/2006/relationships" id="259" r:id="R0fd7fb3235584877"/>
    <p:sldId xmlns:r="http://schemas.openxmlformats.org/officeDocument/2006/relationships" id="260" r:id="R4ce7d5fa347642e5"/>
    <p:sldId xmlns:r="http://schemas.openxmlformats.org/officeDocument/2006/relationships" id="261" r:id="Rf9abbffac21d41e4"/>
    <p:sldId xmlns:r="http://schemas.openxmlformats.org/officeDocument/2006/relationships" id="262" r:id="R9424e483a7374c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2f65464294289" /><Relationship Type="http://schemas.openxmlformats.org/officeDocument/2006/relationships/slide" Target="/ppt/slides/slide1.xml" Id="R3237b5987a374175" /><Relationship Type="http://schemas.openxmlformats.org/officeDocument/2006/relationships/slide" Target="/ppt/slides/slide2.xml" Id="R01dacd936bbf4347" /><Relationship Type="http://schemas.openxmlformats.org/officeDocument/2006/relationships/slide" Target="/ppt/slides/slide3.xml" Id="R4ee82a0597e34927" /><Relationship Type="http://schemas.openxmlformats.org/officeDocument/2006/relationships/slide" Target="/ppt/slides/slide4.xml" Id="R0fd7fb3235584877" /><Relationship Type="http://schemas.openxmlformats.org/officeDocument/2006/relationships/slide" Target="/ppt/slides/slide5.xml" Id="R4ce7d5fa347642e5" /><Relationship Type="http://schemas.openxmlformats.org/officeDocument/2006/relationships/slide" Target="/ppt/slides/slide6.xml" Id="Rf9abbffac21d41e4" /><Relationship Type="http://schemas.openxmlformats.org/officeDocument/2006/relationships/slide" Target="/ppt/slides/slide7.xml" Id="R9424e483a7374c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2e0c7ea4d4a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e3d3ac4504f60" /><Relationship Type="http://schemas.openxmlformats.org/officeDocument/2006/relationships/theme" Target="/ppt/slideMasters/theme/theme1.xml" Id="R64f181635c0846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6e3d3ac4504f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7fd5efc9f4d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7333f68a54a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efcbb62f449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5f8e1d87b49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c1105735b4e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1c9cbdf2b4c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2031a2d2647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RAMA 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RAMA 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RAMA 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RAMA 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RAMA 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RAMA 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221 365 882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222 103 863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RAMA 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NYTT FORETAK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RAMA 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Flying Elephant AS, Munkedamsveien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923 884 602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RAMA TO AS</a:t>
            </a:r>
          </a:p>
        </p:txBody>
      </p:sp>
    </p:spTree>
  </p:cSld>
  <p:clrMapOvr>
    <a:masterClrMapping xmlns:a="http://schemas.openxmlformats.org/drawingml/2006/main"/>
  </p:clrMapOvr>
</p:sld>
</file>