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6615b0316441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c897386c694ea2"/>
  </p:sldMasterIdLst>
  <p:sldIdLst>
    <p:sldId xmlns:r="http://schemas.openxmlformats.org/officeDocument/2006/relationships" id="256" r:id="Ra8104a491f9a4cf6"/>
    <p:sldId xmlns:r="http://schemas.openxmlformats.org/officeDocument/2006/relationships" id="257" r:id="R26f474ad7b4540fe"/>
    <p:sldId xmlns:r="http://schemas.openxmlformats.org/officeDocument/2006/relationships" id="258" r:id="R0df57403cf9f4ff6"/>
    <p:sldId xmlns:r="http://schemas.openxmlformats.org/officeDocument/2006/relationships" id="259" r:id="R5b48afbea8f6451b"/>
    <p:sldId xmlns:r="http://schemas.openxmlformats.org/officeDocument/2006/relationships" id="260" r:id="R88bb819d93c64526"/>
    <p:sldId xmlns:r="http://schemas.openxmlformats.org/officeDocument/2006/relationships" id="261" r:id="R5d20a632e74c4ca3"/>
    <p:sldId xmlns:r="http://schemas.openxmlformats.org/officeDocument/2006/relationships" id="262" r:id="Rd0bd3a547e714e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897386c694ea2" /><Relationship Type="http://schemas.openxmlformats.org/officeDocument/2006/relationships/slide" Target="/ppt/slides/slide1.xml" Id="Ra8104a491f9a4cf6" /><Relationship Type="http://schemas.openxmlformats.org/officeDocument/2006/relationships/slide" Target="/ppt/slides/slide2.xml" Id="R26f474ad7b4540fe" /><Relationship Type="http://schemas.openxmlformats.org/officeDocument/2006/relationships/slide" Target="/ppt/slides/slide3.xml" Id="R0df57403cf9f4ff6" /><Relationship Type="http://schemas.openxmlformats.org/officeDocument/2006/relationships/slide" Target="/ppt/slides/slide4.xml" Id="R5b48afbea8f6451b" /><Relationship Type="http://schemas.openxmlformats.org/officeDocument/2006/relationships/slide" Target="/ppt/slides/slide5.xml" Id="R88bb819d93c64526" /><Relationship Type="http://schemas.openxmlformats.org/officeDocument/2006/relationships/slide" Target="/ppt/slides/slide6.xml" Id="R5d20a632e74c4ca3" /><Relationship Type="http://schemas.openxmlformats.org/officeDocument/2006/relationships/slide" Target="/ppt/slides/slide7.xml" Id="Rd0bd3a547e714e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caac8297c48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ec47b1a1f4b7c" /><Relationship Type="http://schemas.openxmlformats.org/officeDocument/2006/relationships/theme" Target="/ppt/slideMasters/theme/theme1.xml" Id="R56ee1142b46648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3ec47b1a1f4b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da1bdc1d04c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d190f5e3a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6848147d142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bdc7c5c07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9b0b5cd2b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d00f8773743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d192f0958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SUPEREYE NETWORKS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SUPEREYE NETWORKS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4 082 392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ARNE JUSTAD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Rolf Larsen, Kornmoenga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923 875 751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