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dbf4ef0e764e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491c1c68df43d0"/>
  </p:sldMasterIdLst>
  <p:sldIdLst>
    <p:sldId xmlns:r="http://schemas.openxmlformats.org/officeDocument/2006/relationships" id="256" r:id="R777eb87fd85f4eb5"/>
    <p:sldId xmlns:r="http://schemas.openxmlformats.org/officeDocument/2006/relationships" id="257" r:id="R3b0f5b7e9aba41ea"/>
    <p:sldId xmlns:r="http://schemas.openxmlformats.org/officeDocument/2006/relationships" id="258" r:id="R9509a04c42a4474d"/>
    <p:sldId xmlns:r="http://schemas.openxmlformats.org/officeDocument/2006/relationships" id="259" r:id="R4c2187735a1c4508"/>
    <p:sldId xmlns:r="http://schemas.openxmlformats.org/officeDocument/2006/relationships" id="260" r:id="R2ea731db05b64706"/>
    <p:sldId xmlns:r="http://schemas.openxmlformats.org/officeDocument/2006/relationships" id="261" r:id="Rea970d45c5c143c7"/>
    <p:sldId xmlns:r="http://schemas.openxmlformats.org/officeDocument/2006/relationships" id="262" r:id="R5f9b754c3acf49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491c1c68df43d0" /><Relationship Type="http://schemas.openxmlformats.org/officeDocument/2006/relationships/slide" Target="/ppt/slides/slide1.xml" Id="R777eb87fd85f4eb5" /><Relationship Type="http://schemas.openxmlformats.org/officeDocument/2006/relationships/slide" Target="/ppt/slides/slide2.xml" Id="R3b0f5b7e9aba41ea" /><Relationship Type="http://schemas.openxmlformats.org/officeDocument/2006/relationships/slide" Target="/ppt/slides/slide3.xml" Id="R9509a04c42a4474d" /><Relationship Type="http://schemas.openxmlformats.org/officeDocument/2006/relationships/slide" Target="/ppt/slides/slide4.xml" Id="R4c2187735a1c4508" /><Relationship Type="http://schemas.openxmlformats.org/officeDocument/2006/relationships/slide" Target="/ppt/slides/slide5.xml" Id="R2ea731db05b64706" /><Relationship Type="http://schemas.openxmlformats.org/officeDocument/2006/relationships/slide" Target="/ppt/slides/slide6.xml" Id="Rea970d45c5c143c7" /><Relationship Type="http://schemas.openxmlformats.org/officeDocument/2006/relationships/slide" Target="/ppt/slides/slide7.xml" Id="R5f9b754c3acf49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f01fed646a4c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868974ab874bda" /><Relationship Type="http://schemas.openxmlformats.org/officeDocument/2006/relationships/theme" Target="/ppt/slideMasters/theme/theme1.xml" Id="R3cfbba46dd8144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868974ab874b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97bc3019c340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fbdd6e3a3943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2a9eb6d9ed4f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b213ee47c84b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05f28a3f8d4a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11a43eee4941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01fcf313bc45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JTN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JTN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9 520 557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9 529 593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NYGÅRD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Nannestads vei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4011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923 862 552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JTN INVEST AS</a:t>
            </a:r>
          </a:p>
        </p:txBody>
      </p:sp>
    </p:spTree>
  </p:cSld>
  <p:clrMapOvr>
    <a:masterClrMapping xmlns:a="http://schemas.openxmlformats.org/drawingml/2006/main"/>
  </p:clrMapOvr>
</p:sld>
</file>