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ff9910076f48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9ebeb89d684a9a"/>
  </p:sldMasterIdLst>
  <p:sldIdLst>
    <p:sldId xmlns:r="http://schemas.openxmlformats.org/officeDocument/2006/relationships" id="256" r:id="R35ba2828172c4e1c"/>
    <p:sldId xmlns:r="http://schemas.openxmlformats.org/officeDocument/2006/relationships" id="257" r:id="R5742e60cbf9a455f"/>
    <p:sldId xmlns:r="http://schemas.openxmlformats.org/officeDocument/2006/relationships" id="258" r:id="Rc93e60e19ed84f6d"/>
    <p:sldId xmlns:r="http://schemas.openxmlformats.org/officeDocument/2006/relationships" id="259" r:id="R043952d4594b4d04"/>
    <p:sldId xmlns:r="http://schemas.openxmlformats.org/officeDocument/2006/relationships" id="260" r:id="R595981c73d53499f"/>
    <p:sldId xmlns:r="http://schemas.openxmlformats.org/officeDocument/2006/relationships" id="261" r:id="Rb99910fd9006488d"/>
    <p:sldId xmlns:r="http://schemas.openxmlformats.org/officeDocument/2006/relationships" id="262" r:id="Raca7c9623b1e41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9ebeb89d684a9a" /><Relationship Type="http://schemas.openxmlformats.org/officeDocument/2006/relationships/slide" Target="/ppt/slides/slide1.xml" Id="R35ba2828172c4e1c" /><Relationship Type="http://schemas.openxmlformats.org/officeDocument/2006/relationships/slide" Target="/ppt/slides/slide2.xml" Id="R5742e60cbf9a455f" /><Relationship Type="http://schemas.openxmlformats.org/officeDocument/2006/relationships/slide" Target="/ppt/slides/slide3.xml" Id="Rc93e60e19ed84f6d" /><Relationship Type="http://schemas.openxmlformats.org/officeDocument/2006/relationships/slide" Target="/ppt/slides/slide4.xml" Id="R043952d4594b4d04" /><Relationship Type="http://schemas.openxmlformats.org/officeDocument/2006/relationships/slide" Target="/ppt/slides/slide5.xml" Id="R595981c73d53499f" /><Relationship Type="http://schemas.openxmlformats.org/officeDocument/2006/relationships/slide" Target="/ppt/slides/slide6.xml" Id="Rb99910fd9006488d" /><Relationship Type="http://schemas.openxmlformats.org/officeDocument/2006/relationships/slide" Target="/ppt/slides/slide7.xml" Id="Raca7c9623b1e41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13809979047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6d123cd924676" /><Relationship Type="http://schemas.openxmlformats.org/officeDocument/2006/relationships/theme" Target="/ppt/slideMasters/theme/theme1.xml" Id="Rf4ae860e38be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66d123cd9246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d011d4da24f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7062caf12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f29d9dca441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643b8b3e24e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1a25aae4142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81051c90844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b1bb8c4f84a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RAGE INVEST AS ble etablert [år] og holder til i Røyneberg.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17 961 202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18 146 576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RAGE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Myklabergtunet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923 857 583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