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6047a1779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931f42a14470a"/>
  </p:sldMasterIdLst>
  <p:sldIdLst>
    <p:sldId xmlns:r="http://schemas.openxmlformats.org/officeDocument/2006/relationships" id="256" r:id="Re65fb7052f5a47e6"/>
    <p:sldId xmlns:r="http://schemas.openxmlformats.org/officeDocument/2006/relationships" id="257" r:id="R9d554b4102f24f12"/>
    <p:sldId xmlns:r="http://schemas.openxmlformats.org/officeDocument/2006/relationships" id="258" r:id="R2338e63a39414d4a"/>
    <p:sldId xmlns:r="http://schemas.openxmlformats.org/officeDocument/2006/relationships" id="259" r:id="Rc320bb209b5b47de"/>
    <p:sldId xmlns:r="http://schemas.openxmlformats.org/officeDocument/2006/relationships" id="260" r:id="Rd509509819704ab0"/>
    <p:sldId xmlns:r="http://schemas.openxmlformats.org/officeDocument/2006/relationships" id="261" r:id="Rc2d94d4afbe14178"/>
    <p:sldId xmlns:r="http://schemas.openxmlformats.org/officeDocument/2006/relationships" id="262" r:id="Rd807f7edaf2f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931f42a14470a" /><Relationship Type="http://schemas.openxmlformats.org/officeDocument/2006/relationships/slide" Target="/ppt/slides/slide1.xml" Id="Re65fb7052f5a47e6" /><Relationship Type="http://schemas.openxmlformats.org/officeDocument/2006/relationships/slide" Target="/ppt/slides/slide2.xml" Id="R9d554b4102f24f12" /><Relationship Type="http://schemas.openxmlformats.org/officeDocument/2006/relationships/slide" Target="/ppt/slides/slide3.xml" Id="R2338e63a39414d4a" /><Relationship Type="http://schemas.openxmlformats.org/officeDocument/2006/relationships/slide" Target="/ppt/slides/slide4.xml" Id="Rc320bb209b5b47de" /><Relationship Type="http://schemas.openxmlformats.org/officeDocument/2006/relationships/slide" Target="/ppt/slides/slide5.xml" Id="Rd509509819704ab0" /><Relationship Type="http://schemas.openxmlformats.org/officeDocument/2006/relationships/slide" Target="/ppt/slides/slide6.xml" Id="Rc2d94d4afbe14178" /><Relationship Type="http://schemas.openxmlformats.org/officeDocument/2006/relationships/slide" Target="/ppt/slides/slide7.xml" Id="Rd807f7edaf2f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e8f005f28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b8c1a603342d6" /><Relationship Type="http://schemas.openxmlformats.org/officeDocument/2006/relationships/theme" Target="/ppt/slideMasters/theme/theme1.xml" Id="Rac16b3b70f77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b8c1a6033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53d562407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642b6b4ca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f22bc188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c3c5a5f1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55cb8f830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e9a94ac6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edb54684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BILDØY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Bildøy, Torolv Kveldulvsons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