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6e8ed72ca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c97275fba48d2"/>
  </p:sldMasterIdLst>
  <p:sldIdLst>
    <p:sldId xmlns:r="http://schemas.openxmlformats.org/officeDocument/2006/relationships" id="256" r:id="Rb7afcc7010f04a87"/>
    <p:sldId xmlns:r="http://schemas.openxmlformats.org/officeDocument/2006/relationships" id="257" r:id="R245bf775e0aa44a8"/>
    <p:sldId xmlns:r="http://schemas.openxmlformats.org/officeDocument/2006/relationships" id="258" r:id="R2a2a933c9f7940d5"/>
    <p:sldId xmlns:r="http://schemas.openxmlformats.org/officeDocument/2006/relationships" id="259" r:id="R69718cc9af164f1b"/>
    <p:sldId xmlns:r="http://schemas.openxmlformats.org/officeDocument/2006/relationships" id="260" r:id="Rfe4c672c1db4483f"/>
    <p:sldId xmlns:r="http://schemas.openxmlformats.org/officeDocument/2006/relationships" id="261" r:id="Rdc2a8cb616a14fb5"/>
    <p:sldId xmlns:r="http://schemas.openxmlformats.org/officeDocument/2006/relationships" id="262" r:id="R73aec0135d30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c97275fba48d2" /><Relationship Type="http://schemas.openxmlformats.org/officeDocument/2006/relationships/slide" Target="/ppt/slides/slide1.xml" Id="Rb7afcc7010f04a87" /><Relationship Type="http://schemas.openxmlformats.org/officeDocument/2006/relationships/slide" Target="/ppt/slides/slide2.xml" Id="R245bf775e0aa44a8" /><Relationship Type="http://schemas.openxmlformats.org/officeDocument/2006/relationships/slide" Target="/ppt/slides/slide3.xml" Id="R2a2a933c9f7940d5" /><Relationship Type="http://schemas.openxmlformats.org/officeDocument/2006/relationships/slide" Target="/ppt/slides/slide4.xml" Id="R69718cc9af164f1b" /><Relationship Type="http://schemas.openxmlformats.org/officeDocument/2006/relationships/slide" Target="/ppt/slides/slide5.xml" Id="Rfe4c672c1db4483f" /><Relationship Type="http://schemas.openxmlformats.org/officeDocument/2006/relationships/slide" Target="/ppt/slides/slide6.xml" Id="Rdc2a8cb616a14fb5" /><Relationship Type="http://schemas.openxmlformats.org/officeDocument/2006/relationships/slide" Target="/ppt/slides/slide7.xml" Id="R73aec0135d30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fad9df497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0d90649a4dc2" /><Relationship Type="http://schemas.openxmlformats.org/officeDocument/2006/relationships/theme" Target="/ppt/slideMasters/theme/theme1.xml" Id="R50d223575b53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40d90649a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ea7b4261f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93adab9fb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4439a9cb74a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615336061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8cea1dba34c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2860ea189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b06d3949d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REGNSKAPSRÅDGIVNING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