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b154f108a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66dcec7e34954"/>
  </p:sldMasterIdLst>
  <p:sldIdLst>
    <p:sldId xmlns:r="http://schemas.openxmlformats.org/officeDocument/2006/relationships" id="256" r:id="R2c196cfa154b4307"/>
    <p:sldId xmlns:r="http://schemas.openxmlformats.org/officeDocument/2006/relationships" id="257" r:id="R57228ffddbf84a4c"/>
    <p:sldId xmlns:r="http://schemas.openxmlformats.org/officeDocument/2006/relationships" id="258" r:id="R5b29c18f62f64c90"/>
    <p:sldId xmlns:r="http://schemas.openxmlformats.org/officeDocument/2006/relationships" id="259" r:id="R9f34b39bac0045ed"/>
    <p:sldId xmlns:r="http://schemas.openxmlformats.org/officeDocument/2006/relationships" id="260" r:id="Re1f0201abb044b4b"/>
    <p:sldId xmlns:r="http://schemas.openxmlformats.org/officeDocument/2006/relationships" id="261" r:id="R5bc6ddd392b84045"/>
    <p:sldId xmlns:r="http://schemas.openxmlformats.org/officeDocument/2006/relationships" id="262" r:id="Rd56cd6fa92d6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66dcec7e34954" /><Relationship Type="http://schemas.openxmlformats.org/officeDocument/2006/relationships/slide" Target="/ppt/slides/slide1.xml" Id="R2c196cfa154b4307" /><Relationship Type="http://schemas.openxmlformats.org/officeDocument/2006/relationships/slide" Target="/ppt/slides/slide2.xml" Id="R57228ffddbf84a4c" /><Relationship Type="http://schemas.openxmlformats.org/officeDocument/2006/relationships/slide" Target="/ppt/slides/slide3.xml" Id="R5b29c18f62f64c90" /><Relationship Type="http://schemas.openxmlformats.org/officeDocument/2006/relationships/slide" Target="/ppt/slides/slide4.xml" Id="R9f34b39bac0045ed" /><Relationship Type="http://schemas.openxmlformats.org/officeDocument/2006/relationships/slide" Target="/ppt/slides/slide5.xml" Id="Re1f0201abb044b4b" /><Relationship Type="http://schemas.openxmlformats.org/officeDocument/2006/relationships/slide" Target="/ppt/slides/slide6.xml" Id="R5bc6ddd392b84045" /><Relationship Type="http://schemas.openxmlformats.org/officeDocument/2006/relationships/slide" Target="/ppt/slides/slide7.xml" Id="Rd56cd6fa92d6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b47d92dea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afec26aa4f0c" /><Relationship Type="http://schemas.openxmlformats.org/officeDocument/2006/relationships/theme" Target="/ppt/slideMasters/theme/theme1.xml" Id="R732e45cc6424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2afec26aa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50ae69ded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23ee5cd75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26655fcd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f965da61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f25e8e9c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082585a594d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1a82b5868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