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164cc14db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853657e364e8f"/>
  </p:sldMasterIdLst>
  <p:sldIdLst>
    <p:sldId xmlns:r="http://schemas.openxmlformats.org/officeDocument/2006/relationships" id="256" r:id="Rd853e240a4244c7c"/>
    <p:sldId xmlns:r="http://schemas.openxmlformats.org/officeDocument/2006/relationships" id="257" r:id="Rc82ca3b275af4c72"/>
    <p:sldId xmlns:r="http://schemas.openxmlformats.org/officeDocument/2006/relationships" id="258" r:id="Rfa4e2cc35b3d4222"/>
    <p:sldId xmlns:r="http://schemas.openxmlformats.org/officeDocument/2006/relationships" id="259" r:id="R26aaad06f38b459c"/>
    <p:sldId xmlns:r="http://schemas.openxmlformats.org/officeDocument/2006/relationships" id="260" r:id="R5715666d5270486d"/>
    <p:sldId xmlns:r="http://schemas.openxmlformats.org/officeDocument/2006/relationships" id="261" r:id="R8c44c6cd0bf4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853657e364e8f" /><Relationship Type="http://schemas.openxmlformats.org/officeDocument/2006/relationships/slide" Target="/ppt/slides/slide1.xml" Id="Rd853e240a4244c7c" /><Relationship Type="http://schemas.openxmlformats.org/officeDocument/2006/relationships/slide" Target="/ppt/slides/slide2.xml" Id="Rc82ca3b275af4c72" /><Relationship Type="http://schemas.openxmlformats.org/officeDocument/2006/relationships/slide" Target="/ppt/slides/slide3.xml" Id="Rfa4e2cc35b3d4222" /><Relationship Type="http://schemas.openxmlformats.org/officeDocument/2006/relationships/slide" Target="/ppt/slides/slide4.xml" Id="R26aaad06f38b459c" /><Relationship Type="http://schemas.openxmlformats.org/officeDocument/2006/relationships/slide" Target="/ppt/slides/slide5.xml" Id="R5715666d5270486d" /><Relationship Type="http://schemas.openxmlformats.org/officeDocument/2006/relationships/slide" Target="/ppt/slides/slide6.xml" Id="R8c44c6cd0bf4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4244b65e1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d622c46824d6a" /><Relationship Type="http://schemas.openxmlformats.org/officeDocument/2006/relationships/theme" Target="/ppt/slideMasters/theme/theme1.xml" Id="R90339d1265fb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cd622c4682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5a19ca81b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e6e916931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5bc56dc88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e3c1367e1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b1cdc1847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0e250c65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BLINGSMO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923 839 372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BLINGSMO AS</a:t>
            </a:r>
          </a:p>
        </p:txBody>
      </p:sp>
    </p:spTree>
  </p:cSld>
  <p:clrMapOvr>
    <a:masterClrMapping xmlns:a="http://schemas.openxmlformats.org/drawingml/2006/main"/>
  </p:clrMapOvr>
</p:sld>
</file>