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60516993ab40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9bbb76359446c6"/>
  </p:sldMasterIdLst>
  <p:sldIdLst>
    <p:sldId xmlns:r="http://schemas.openxmlformats.org/officeDocument/2006/relationships" id="256" r:id="R4e16a576f3454111"/>
    <p:sldId xmlns:r="http://schemas.openxmlformats.org/officeDocument/2006/relationships" id="257" r:id="R5953c82dbd8a4fcd"/>
    <p:sldId xmlns:r="http://schemas.openxmlformats.org/officeDocument/2006/relationships" id="258" r:id="Rbb644f2d0fbb44f8"/>
    <p:sldId xmlns:r="http://schemas.openxmlformats.org/officeDocument/2006/relationships" id="259" r:id="R57c2a091f6c24643"/>
    <p:sldId xmlns:r="http://schemas.openxmlformats.org/officeDocument/2006/relationships" id="260" r:id="R4e6d5d09f829461a"/>
    <p:sldId xmlns:r="http://schemas.openxmlformats.org/officeDocument/2006/relationships" id="261" r:id="Re769a0700e0242b3"/>
    <p:sldId xmlns:r="http://schemas.openxmlformats.org/officeDocument/2006/relationships" id="262" r:id="R7cfa686058de45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9bbb76359446c6" /><Relationship Type="http://schemas.openxmlformats.org/officeDocument/2006/relationships/slide" Target="/ppt/slides/slide1.xml" Id="R4e16a576f3454111" /><Relationship Type="http://schemas.openxmlformats.org/officeDocument/2006/relationships/slide" Target="/ppt/slides/slide2.xml" Id="R5953c82dbd8a4fcd" /><Relationship Type="http://schemas.openxmlformats.org/officeDocument/2006/relationships/slide" Target="/ppt/slides/slide3.xml" Id="Rbb644f2d0fbb44f8" /><Relationship Type="http://schemas.openxmlformats.org/officeDocument/2006/relationships/slide" Target="/ppt/slides/slide4.xml" Id="R57c2a091f6c24643" /><Relationship Type="http://schemas.openxmlformats.org/officeDocument/2006/relationships/slide" Target="/ppt/slides/slide5.xml" Id="R4e6d5d09f829461a" /><Relationship Type="http://schemas.openxmlformats.org/officeDocument/2006/relationships/slide" Target="/ppt/slides/slide6.xml" Id="Re769a0700e0242b3" /><Relationship Type="http://schemas.openxmlformats.org/officeDocument/2006/relationships/slide" Target="/ppt/slides/slide7.xml" Id="R7cfa686058de45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f43929e2314c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8ce129134487f" /><Relationship Type="http://schemas.openxmlformats.org/officeDocument/2006/relationships/theme" Target="/ppt/slideMasters/theme/theme1.xml" Id="Re781efca11ef46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48ce12913448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7f8158fd140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40ddb72d342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3811dc33848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617edd55c4a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19965626c4a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107a63a3147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c7e62ec0049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MAYFLOWER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MAYFLOWER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MAYFLOWER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MAYFLOWER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MAYFLOWER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MAYFLOWER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200 193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MAYFLOWER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AMBLE ANUNDSEN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MAYFLOWER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Maiblomtunet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923 827 072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MAYFLOWER HOLDING AS</a:t>
            </a:r>
          </a:p>
        </p:txBody>
      </p:sp>
    </p:spTree>
  </p:cSld>
  <p:clrMapOvr>
    <a:masterClrMapping xmlns:a="http://schemas.openxmlformats.org/drawingml/2006/main"/>
  </p:clrMapOvr>
</p:sld>
</file>