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6284b75df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1f035fdbd94699"/>
  </p:sldMasterIdLst>
  <p:sldIdLst>
    <p:sldId xmlns:r="http://schemas.openxmlformats.org/officeDocument/2006/relationships" id="256" r:id="R33c63ef980a64202"/>
    <p:sldId xmlns:r="http://schemas.openxmlformats.org/officeDocument/2006/relationships" id="257" r:id="Raf91634457b24c82"/>
    <p:sldId xmlns:r="http://schemas.openxmlformats.org/officeDocument/2006/relationships" id="258" r:id="R14d0fde389194068"/>
    <p:sldId xmlns:r="http://schemas.openxmlformats.org/officeDocument/2006/relationships" id="259" r:id="R47ace5e54eac4c22"/>
    <p:sldId xmlns:r="http://schemas.openxmlformats.org/officeDocument/2006/relationships" id="260" r:id="R920eab8719a74170"/>
    <p:sldId xmlns:r="http://schemas.openxmlformats.org/officeDocument/2006/relationships" id="261" r:id="R96b14c72ef19491e"/>
    <p:sldId xmlns:r="http://schemas.openxmlformats.org/officeDocument/2006/relationships" id="262" r:id="R88b8272e5f3a4b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f035fdbd94699" /><Relationship Type="http://schemas.openxmlformats.org/officeDocument/2006/relationships/slide" Target="/ppt/slides/slide1.xml" Id="R33c63ef980a64202" /><Relationship Type="http://schemas.openxmlformats.org/officeDocument/2006/relationships/slide" Target="/ppt/slides/slide2.xml" Id="Raf91634457b24c82" /><Relationship Type="http://schemas.openxmlformats.org/officeDocument/2006/relationships/slide" Target="/ppt/slides/slide3.xml" Id="R14d0fde389194068" /><Relationship Type="http://schemas.openxmlformats.org/officeDocument/2006/relationships/slide" Target="/ppt/slides/slide4.xml" Id="R47ace5e54eac4c22" /><Relationship Type="http://schemas.openxmlformats.org/officeDocument/2006/relationships/slide" Target="/ppt/slides/slide5.xml" Id="R920eab8719a74170" /><Relationship Type="http://schemas.openxmlformats.org/officeDocument/2006/relationships/slide" Target="/ppt/slides/slide6.xml" Id="R96b14c72ef19491e" /><Relationship Type="http://schemas.openxmlformats.org/officeDocument/2006/relationships/slide" Target="/ppt/slides/slide7.xml" Id="R88b8272e5f3a4b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2aeeb3d7b43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ad7600f254885" /><Relationship Type="http://schemas.openxmlformats.org/officeDocument/2006/relationships/theme" Target="/ppt/slideMasters/theme/theme1.xml" Id="R7099b923191c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ad7600f25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3f174e8ae4c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065dd1316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32199c92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61f32ed4d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a02e3e83e42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08773fa9848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febc2dd3b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BOKEMOA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BOKEMOA INVEST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3 126 429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LANDSVERK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923 825 215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