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4cf4a85d8b4a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683579f6fe4495"/>
  </p:sldMasterIdLst>
  <p:sldIdLst>
    <p:sldId xmlns:r="http://schemas.openxmlformats.org/officeDocument/2006/relationships" id="256" r:id="Rd650532aa5ed49b3"/>
    <p:sldId xmlns:r="http://schemas.openxmlformats.org/officeDocument/2006/relationships" id="257" r:id="R67b041ab73ed48bc"/>
    <p:sldId xmlns:r="http://schemas.openxmlformats.org/officeDocument/2006/relationships" id="258" r:id="R027a46d41747423a"/>
    <p:sldId xmlns:r="http://schemas.openxmlformats.org/officeDocument/2006/relationships" id="259" r:id="R213e7d1402984a27"/>
    <p:sldId xmlns:r="http://schemas.openxmlformats.org/officeDocument/2006/relationships" id="260" r:id="Rf0f49d5eed5f420a"/>
    <p:sldId xmlns:r="http://schemas.openxmlformats.org/officeDocument/2006/relationships" id="261" r:id="R2549743b87f24cee"/>
    <p:sldId xmlns:r="http://schemas.openxmlformats.org/officeDocument/2006/relationships" id="262" r:id="R50bc30505a9c40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683579f6fe4495" /><Relationship Type="http://schemas.openxmlformats.org/officeDocument/2006/relationships/slide" Target="/ppt/slides/slide1.xml" Id="Rd650532aa5ed49b3" /><Relationship Type="http://schemas.openxmlformats.org/officeDocument/2006/relationships/slide" Target="/ppt/slides/slide2.xml" Id="R67b041ab73ed48bc" /><Relationship Type="http://schemas.openxmlformats.org/officeDocument/2006/relationships/slide" Target="/ppt/slides/slide3.xml" Id="R027a46d41747423a" /><Relationship Type="http://schemas.openxmlformats.org/officeDocument/2006/relationships/slide" Target="/ppt/slides/slide4.xml" Id="R213e7d1402984a27" /><Relationship Type="http://schemas.openxmlformats.org/officeDocument/2006/relationships/slide" Target="/ppt/slides/slide5.xml" Id="Rf0f49d5eed5f420a" /><Relationship Type="http://schemas.openxmlformats.org/officeDocument/2006/relationships/slide" Target="/ppt/slides/slide6.xml" Id="R2549743b87f24cee" /><Relationship Type="http://schemas.openxmlformats.org/officeDocument/2006/relationships/slide" Target="/ppt/slides/slide7.xml" Id="R50bc30505a9c40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556719ca3044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218d06d6b4a44" /><Relationship Type="http://schemas.openxmlformats.org/officeDocument/2006/relationships/theme" Target="/ppt/slideMasters/theme/theme1.xml" Id="R613148ac9cf74b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c218d06d6b4a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0815577554a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9c84fd7ea46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c4c6b08cd42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19137fd824d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893d4ffc947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b02d97f2a48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8539024c54f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CDR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CDR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CDR HOLDING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CDR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CDR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CDR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100 078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1 327 550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30 141 843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35 380 673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CDR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CASSIA RIBEIRO NAEGELE RINGÅS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DAGFINN RINGÅS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CDR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vei 114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923 825 193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CDR HOLDING AS</a:t>
            </a:r>
          </a:p>
        </p:txBody>
      </p:sp>
    </p:spTree>
  </p:cSld>
  <p:clrMapOvr>
    <a:masterClrMapping xmlns:a="http://schemas.openxmlformats.org/drawingml/2006/main"/>
  </p:clrMapOvr>
</p:sld>
</file>