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76240b04c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beddca6944c0c"/>
  </p:sldMasterIdLst>
  <p:sldIdLst>
    <p:sldId xmlns:r="http://schemas.openxmlformats.org/officeDocument/2006/relationships" id="256" r:id="R86465a9304b34b85"/>
    <p:sldId xmlns:r="http://schemas.openxmlformats.org/officeDocument/2006/relationships" id="257" r:id="R5940ea51a656449c"/>
    <p:sldId xmlns:r="http://schemas.openxmlformats.org/officeDocument/2006/relationships" id="258" r:id="Rbeaaa747311943c3"/>
    <p:sldId xmlns:r="http://schemas.openxmlformats.org/officeDocument/2006/relationships" id="259" r:id="R972bd8498c3a4abd"/>
    <p:sldId xmlns:r="http://schemas.openxmlformats.org/officeDocument/2006/relationships" id="260" r:id="R3702c5758429414e"/>
    <p:sldId xmlns:r="http://schemas.openxmlformats.org/officeDocument/2006/relationships" id="261" r:id="Rabad922ca9114e63"/>
    <p:sldId xmlns:r="http://schemas.openxmlformats.org/officeDocument/2006/relationships" id="262" r:id="R6c7f7f058288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beddca6944c0c" /><Relationship Type="http://schemas.openxmlformats.org/officeDocument/2006/relationships/slide" Target="/ppt/slides/slide1.xml" Id="R86465a9304b34b85" /><Relationship Type="http://schemas.openxmlformats.org/officeDocument/2006/relationships/slide" Target="/ppt/slides/slide2.xml" Id="R5940ea51a656449c" /><Relationship Type="http://schemas.openxmlformats.org/officeDocument/2006/relationships/slide" Target="/ppt/slides/slide3.xml" Id="Rbeaaa747311943c3" /><Relationship Type="http://schemas.openxmlformats.org/officeDocument/2006/relationships/slide" Target="/ppt/slides/slide4.xml" Id="R972bd8498c3a4abd" /><Relationship Type="http://schemas.openxmlformats.org/officeDocument/2006/relationships/slide" Target="/ppt/slides/slide5.xml" Id="R3702c5758429414e" /><Relationship Type="http://schemas.openxmlformats.org/officeDocument/2006/relationships/slide" Target="/ppt/slides/slide6.xml" Id="Rabad922ca9114e63" /><Relationship Type="http://schemas.openxmlformats.org/officeDocument/2006/relationships/slide" Target="/ppt/slides/slide7.xml" Id="R6c7f7f058288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546eda334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cc984db248d3" /><Relationship Type="http://schemas.openxmlformats.org/officeDocument/2006/relationships/theme" Target="/ppt/slideMasters/theme/theme1.xml" Id="Rdfd62dde127f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3cc984db2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ce9c09e45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77a033ca8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e32b9c581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d27ab57db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ec95ed90d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90c313741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9defe85f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GOHAGEN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16 011 231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Stokkabrautene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923 812 164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