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8c4cd4c21841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6ca3976a9b4553"/>
  </p:sldMasterIdLst>
  <p:sldIdLst>
    <p:sldId xmlns:r="http://schemas.openxmlformats.org/officeDocument/2006/relationships" id="256" r:id="Rd93ddda7017d4c04"/>
    <p:sldId xmlns:r="http://schemas.openxmlformats.org/officeDocument/2006/relationships" id="257" r:id="R95732402516942e6"/>
    <p:sldId xmlns:r="http://schemas.openxmlformats.org/officeDocument/2006/relationships" id="258" r:id="Ra90d13ca82dd4eda"/>
    <p:sldId xmlns:r="http://schemas.openxmlformats.org/officeDocument/2006/relationships" id="259" r:id="R151ea98c69594cf8"/>
    <p:sldId xmlns:r="http://schemas.openxmlformats.org/officeDocument/2006/relationships" id="260" r:id="R1fe6f8f6f2424a0f"/>
    <p:sldId xmlns:r="http://schemas.openxmlformats.org/officeDocument/2006/relationships" id="261" r:id="R22c31bf996974f22"/>
    <p:sldId xmlns:r="http://schemas.openxmlformats.org/officeDocument/2006/relationships" id="262" r:id="R4fb7093aa8f843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ca3976a9b4553" /><Relationship Type="http://schemas.openxmlformats.org/officeDocument/2006/relationships/slide" Target="/ppt/slides/slide1.xml" Id="Rd93ddda7017d4c04" /><Relationship Type="http://schemas.openxmlformats.org/officeDocument/2006/relationships/slide" Target="/ppt/slides/slide2.xml" Id="R95732402516942e6" /><Relationship Type="http://schemas.openxmlformats.org/officeDocument/2006/relationships/slide" Target="/ppt/slides/slide3.xml" Id="Ra90d13ca82dd4eda" /><Relationship Type="http://schemas.openxmlformats.org/officeDocument/2006/relationships/slide" Target="/ppt/slides/slide4.xml" Id="R151ea98c69594cf8" /><Relationship Type="http://schemas.openxmlformats.org/officeDocument/2006/relationships/slide" Target="/ppt/slides/slide5.xml" Id="R1fe6f8f6f2424a0f" /><Relationship Type="http://schemas.openxmlformats.org/officeDocument/2006/relationships/slide" Target="/ppt/slides/slide6.xml" Id="R22c31bf996974f22" /><Relationship Type="http://schemas.openxmlformats.org/officeDocument/2006/relationships/slide" Target="/ppt/slides/slide7.xml" Id="R4fb7093aa8f843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07983987034c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6cf3c929647bd" /><Relationship Type="http://schemas.openxmlformats.org/officeDocument/2006/relationships/theme" Target="/ppt/slideMasters/theme/theme1.xml" Id="R61081972d8f143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36cf3c929647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1cfe11a214c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3408e80884a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33a33983d4c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5442810b44f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d5cb75ef341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6189fe01644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8ef4179394e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NORVESTOR SPV 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NORVESTOR SPV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NORVESTOR SPV I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NORVESTOR SPV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NORVESTOR SPV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NORVESTOR SPV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688 225 000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689 973 000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NORVESTOR SPV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NORVESTOR SPV I L.P.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NORVESTOR SPV 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Hieronymus Heyerdahls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923 807 888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NORVESTOR SPV I HOLDING AS</a:t>
            </a:r>
          </a:p>
        </p:txBody>
      </p:sp>
    </p:spTree>
  </p:cSld>
  <p:clrMapOvr>
    <a:masterClrMapping xmlns:a="http://schemas.openxmlformats.org/drawingml/2006/main"/>
  </p:clrMapOvr>
</p:sld>
</file>