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a6df9f992941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504f9675494354"/>
  </p:sldMasterIdLst>
  <p:sldIdLst>
    <p:sldId xmlns:r="http://schemas.openxmlformats.org/officeDocument/2006/relationships" id="256" r:id="R67ce5ffc7cc2409d"/>
    <p:sldId xmlns:r="http://schemas.openxmlformats.org/officeDocument/2006/relationships" id="257" r:id="R5c5eea0e208d45d5"/>
    <p:sldId xmlns:r="http://schemas.openxmlformats.org/officeDocument/2006/relationships" id="258" r:id="Rad33548d7cec4c42"/>
    <p:sldId xmlns:r="http://schemas.openxmlformats.org/officeDocument/2006/relationships" id="259" r:id="R03f76e0af01f44df"/>
    <p:sldId xmlns:r="http://schemas.openxmlformats.org/officeDocument/2006/relationships" id="260" r:id="R9caebe2e58b8440b"/>
    <p:sldId xmlns:r="http://schemas.openxmlformats.org/officeDocument/2006/relationships" id="261" r:id="Rcf879ea2dae7477e"/>
    <p:sldId xmlns:r="http://schemas.openxmlformats.org/officeDocument/2006/relationships" id="262" r:id="R7a91946bf12148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504f9675494354" /><Relationship Type="http://schemas.openxmlformats.org/officeDocument/2006/relationships/slide" Target="/ppt/slides/slide1.xml" Id="R67ce5ffc7cc2409d" /><Relationship Type="http://schemas.openxmlformats.org/officeDocument/2006/relationships/slide" Target="/ppt/slides/slide2.xml" Id="R5c5eea0e208d45d5" /><Relationship Type="http://schemas.openxmlformats.org/officeDocument/2006/relationships/slide" Target="/ppt/slides/slide3.xml" Id="Rad33548d7cec4c42" /><Relationship Type="http://schemas.openxmlformats.org/officeDocument/2006/relationships/slide" Target="/ppt/slides/slide4.xml" Id="R03f76e0af01f44df" /><Relationship Type="http://schemas.openxmlformats.org/officeDocument/2006/relationships/slide" Target="/ppt/slides/slide5.xml" Id="R9caebe2e58b8440b" /><Relationship Type="http://schemas.openxmlformats.org/officeDocument/2006/relationships/slide" Target="/ppt/slides/slide6.xml" Id="Rcf879ea2dae7477e" /><Relationship Type="http://schemas.openxmlformats.org/officeDocument/2006/relationships/slide" Target="/ppt/slides/slide7.xml" Id="R7a91946bf12148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ee01f7fdf34b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e71cc9fbe4675" /><Relationship Type="http://schemas.openxmlformats.org/officeDocument/2006/relationships/theme" Target="/ppt/slideMasters/theme/theme1.xml" Id="R1f08701b6be74d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1e71cc9fbe46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27caeea514f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54f2a72d343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7ea32d01e40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9f20fbf4d40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db0d847e346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b7fce48b349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d427161104f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CHIP TOPCO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CHIP TOPCO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−179 013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2 023 783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1 388 849 892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1 388 849 892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NORVESTOR SPV I HOLDING AS  –  50,9 %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NORVESTOR SPV I HOLDING AS  –  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CREDO INVEST NR 10 AS  –  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VIKINGSTAD INVEST AS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 INNOVASJON AS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GARNENG KAPITAL AS  –  1,5 %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923 807 802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TOPCO AS</a:t>
            </a:r>
          </a:p>
        </p:txBody>
      </p:sp>
    </p:spTree>
  </p:cSld>
  <p:clrMapOvr>
    <a:masterClrMapping xmlns:a="http://schemas.openxmlformats.org/drawingml/2006/main"/>
  </p:clrMapOvr>
</p:sld>
</file>