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3913ca09644c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7b07bd0c0b483c"/>
  </p:sldMasterIdLst>
  <p:sldIdLst>
    <p:sldId xmlns:r="http://schemas.openxmlformats.org/officeDocument/2006/relationships" id="256" r:id="Rc20793f0cedc4e50"/>
    <p:sldId xmlns:r="http://schemas.openxmlformats.org/officeDocument/2006/relationships" id="257" r:id="R7a06b81548894663"/>
    <p:sldId xmlns:r="http://schemas.openxmlformats.org/officeDocument/2006/relationships" id="258" r:id="R4b2c4789bfac4f6d"/>
    <p:sldId xmlns:r="http://schemas.openxmlformats.org/officeDocument/2006/relationships" id="259" r:id="Rb0a72b9853a4470e"/>
    <p:sldId xmlns:r="http://schemas.openxmlformats.org/officeDocument/2006/relationships" id="260" r:id="Rff6a23d8ffca4eaf"/>
    <p:sldId xmlns:r="http://schemas.openxmlformats.org/officeDocument/2006/relationships" id="261" r:id="R679f29bd9c1e442d"/>
    <p:sldId xmlns:r="http://schemas.openxmlformats.org/officeDocument/2006/relationships" id="262" r:id="R378c3a9518794b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7b07bd0c0b483c" /><Relationship Type="http://schemas.openxmlformats.org/officeDocument/2006/relationships/slide" Target="/ppt/slides/slide1.xml" Id="Rc20793f0cedc4e50" /><Relationship Type="http://schemas.openxmlformats.org/officeDocument/2006/relationships/slide" Target="/ppt/slides/slide2.xml" Id="R7a06b81548894663" /><Relationship Type="http://schemas.openxmlformats.org/officeDocument/2006/relationships/slide" Target="/ppt/slides/slide3.xml" Id="R4b2c4789bfac4f6d" /><Relationship Type="http://schemas.openxmlformats.org/officeDocument/2006/relationships/slide" Target="/ppt/slides/slide4.xml" Id="Rb0a72b9853a4470e" /><Relationship Type="http://schemas.openxmlformats.org/officeDocument/2006/relationships/slide" Target="/ppt/slides/slide5.xml" Id="Rff6a23d8ffca4eaf" /><Relationship Type="http://schemas.openxmlformats.org/officeDocument/2006/relationships/slide" Target="/ppt/slides/slide6.xml" Id="R679f29bd9c1e442d" /><Relationship Type="http://schemas.openxmlformats.org/officeDocument/2006/relationships/slide" Target="/ppt/slides/slide7.xml" Id="R378c3a9518794b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cf1c2fbac4f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748c8159c40d2" /><Relationship Type="http://schemas.openxmlformats.org/officeDocument/2006/relationships/theme" Target="/ppt/slideMasters/theme/theme1.xml" Id="Ra5c1755e805b4b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a748c8159c40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1c3e2c0774d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c60ca80ce48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17f028ae148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6203fb0c44e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6a6f2824f45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fb8c6fea64e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fa7a25b4b4b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CHIP BIDCO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BIDCO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−26 352 000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1 208 692 000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3 534 088 000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MIDCO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923 807 748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