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067898804047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46c601b1ab42cf"/>
  </p:sldMasterIdLst>
  <p:sldIdLst>
    <p:sldId xmlns:r="http://schemas.openxmlformats.org/officeDocument/2006/relationships" id="256" r:id="R3566a53a28574823"/>
    <p:sldId xmlns:r="http://schemas.openxmlformats.org/officeDocument/2006/relationships" id="257" r:id="Rb907848e915f46cb"/>
    <p:sldId xmlns:r="http://schemas.openxmlformats.org/officeDocument/2006/relationships" id="258" r:id="R49b33875037b4a62"/>
    <p:sldId xmlns:r="http://schemas.openxmlformats.org/officeDocument/2006/relationships" id="259" r:id="R1adc940be57f43b8"/>
    <p:sldId xmlns:r="http://schemas.openxmlformats.org/officeDocument/2006/relationships" id="260" r:id="R5fd449d2d7904abf"/>
    <p:sldId xmlns:r="http://schemas.openxmlformats.org/officeDocument/2006/relationships" id="261" r:id="Rb9557dab69064a2d"/>
    <p:sldId xmlns:r="http://schemas.openxmlformats.org/officeDocument/2006/relationships" id="262" r:id="R8dd07740cb84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46c601b1ab42cf" /><Relationship Type="http://schemas.openxmlformats.org/officeDocument/2006/relationships/slide" Target="/ppt/slides/slide1.xml" Id="R3566a53a28574823" /><Relationship Type="http://schemas.openxmlformats.org/officeDocument/2006/relationships/slide" Target="/ppt/slides/slide2.xml" Id="Rb907848e915f46cb" /><Relationship Type="http://schemas.openxmlformats.org/officeDocument/2006/relationships/slide" Target="/ppt/slides/slide3.xml" Id="R49b33875037b4a62" /><Relationship Type="http://schemas.openxmlformats.org/officeDocument/2006/relationships/slide" Target="/ppt/slides/slide4.xml" Id="R1adc940be57f43b8" /><Relationship Type="http://schemas.openxmlformats.org/officeDocument/2006/relationships/slide" Target="/ppt/slides/slide5.xml" Id="R5fd449d2d7904abf" /><Relationship Type="http://schemas.openxmlformats.org/officeDocument/2006/relationships/slide" Target="/ppt/slides/slide6.xml" Id="Rb9557dab69064a2d" /><Relationship Type="http://schemas.openxmlformats.org/officeDocument/2006/relationships/slide" Target="/ppt/slides/slide7.xml" Id="R8dd07740cb84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aa47bf98e640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d18a9ebe948c1" /><Relationship Type="http://schemas.openxmlformats.org/officeDocument/2006/relationships/theme" Target="/ppt/slideMasters/theme/theme1.xml" Id="Rabd7c362ddfe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cd18a9ebe948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92d2ac2444e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92a006e2741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e0670b661149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b3e99be7d49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e5f51e46c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fb026270a43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ce49321fc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UMF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UMF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14 879 050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MARIUS FORNÆSS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 FORNÆSS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923 804 404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UMF INVEST AS</a:t>
            </a:r>
          </a:p>
        </p:txBody>
      </p:sp>
    </p:spTree>
  </p:cSld>
  <p:clrMapOvr>
    <a:masterClrMapping xmlns:a="http://schemas.openxmlformats.org/drawingml/2006/main"/>
  </p:clrMapOvr>
</p:sld>
</file>