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abda653065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48df10da542d0"/>
  </p:sldMasterIdLst>
  <p:sldIdLst>
    <p:sldId xmlns:r="http://schemas.openxmlformats.org/officeDocument/2006/relationships" id="256" r:id="R30ce53e0e7354590"/>
    <p:sldId xmlns:r="http://schemas.openxmlformats.org/officeDocument/2006/relationships" id="257" r:id="Rf13fc5abd32f422b"/>
    <p:sldId xmlns:r="http://schemas.openxmlformats.org/officeDocument/2006/relationships" id="258" r:id="R8bf5fd01c2c24283"/>
    <p:sldId xmlns:r="http://schemas.openxmlformats.org/officeDocument/2006/relationships" id="259" r:id="Rea98128bbe3d4c2d"/>
    <p:sldId xmlns:r="http://schemas.openxmlformats.org/officeDocument/2006/relationships" id="260" r:id="R2c699490730549ae"/>
    <p:sldId xmlns:r="http://schemas.openxmlformats.org/officeDocument/2006/relationships" id="261" r:id="R4c4dc7c3542b4aba"/>
    <p:sldId xmlns:r="http://schemas.openxmlformats.org/officeDocument/2006/relationships" id="262" r:id="R5ca223caf0ca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48df10da542d0" /><Relationship Type="http://schemas.openxmlformats.org/officeDocument/2006/relationships/slide" Target="/ppt/slides/slide1.xml" Id="R30ce53e0e7354590" /><Relationship Type="http://schemas.openxmlformats.org/officeDocument/2006/relationships/slide" Target="/ppt/slides/slide2.xml" Id="Rf13fc5abd32f422b" /><Relationship Type="http://schemas.openxmlformats.org/officeDocument/2006/relationships/slide" Target="/ppt/slides/slide3.xml" Id="R8bf5fd01c2c24283" /><Relationship Type="http://schemas.openxmlformats.org/officeDocument/2006/relationships/slide" Target="/ppt/slides/slide4.xml" Id="Rea98128bbe3d4c2d" /><Relationship Type="http://schemas.openxmlformats.org/officeDocument/2006/relationships/slide" Target="/ppt/slides/slide5.xml" Id="R2c699490730549ae" /><Relationship Type="http://schemas.openxmlformats.org/officeDocument/2006/relationships/slide" Target="/ppt/slides/slide6.xml" Id="R4c4dc7c3542b4aba" /><Relationship Type="http://schemas.openxmlformats.org/officeDocument/2006/relationships/slide" Target="/ppt/slides/slide7.xml" Id="R5ca223caf0ca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a5a59ca97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b4db8d5874873" /><Relationship Type="http://schemas.openxmlformats.org/officeDocument/2006/relationships/theme" Target="/ppt/slideMasters/theme/theme1.xml" Id="R895a5de1525d45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b4db8d58748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4008984e7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1eb7306fe4b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f0c0c1cb5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800a76e20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95e92036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680433be14d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33845427243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1 979 768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9 590 552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ØVERÅS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Øverås, Hemmestveitbakken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EVARICA AS</a:t>
            </a:r>
          </a:p>
        </p:txBody>
      </p:sp>
    </p:spTree>
  </p:cSld>
  <p:clrMapOvr>
    <a:masterClrMapping xmlns:a="http://schemas.openxmlformats.org/drawingml/2006/main"/>
  </p:clrMapOvr>
</p:sld>
</file>