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c53606df559418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d9cdd8a94954b51"/>
  </p:sldMasterIdLst>
  <p:sldIdLst>
    <p:sldId xmlns:r="http://schemas.openxmlformats.org/officeDocument/2006/relationships" id="256" r:id="Rcdd65f59eb254200"/>
    <p:sldId xmlns:r="http://schemas.openxmlformats.org/officeDocument/2006/relationships" id="257" r:id="R42c880fbabf04ee7"/>
    <p:sldId xmlns:r="http://schemas.openxmlformats.org/officeDocument/2006/relationships" id="258" r:id="R0f460a9d12b14f12"/>
    <p:sldId xmlns:r="http://schemas.openxmlformats.org/officeDocument/2006/relationships" id="259" r:id="Rd8d8e3b2fd364af2"/>
    <p:sldId xmlns:r="http://schemas.openxmlformats.org/officeDocument/2006/relationships" id="260" r:id="Ra15cf713ac8b4a27"/>
    <p:sldId xmlns:r="http://schemas.openxmlformats.org/officeDocument/2006/relationships" id="261" r:id="R85b1e87a30794874"/>
    <p:sldId xmlns:r="http://schemas.openxmlformats.org/officeDocument/2006/relationships" id="262" r:id="R96f8bf3ed55c48d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d9cdd8a94954b51" /><Relationship Type="http://schemas.openxmlformats.org/officeDocument/2006/relationships/slide" Target="/ppt/slides/slide1.xml" Id="Rcdd65f59eb254200" /><Relationship Type="http://schemas.openxmlformats.org/officeDocument/2006/relationships/slide" Target="/ppt/slides/slide2.xml" Id="R42c880fbabf04ee7" /><Relationship Type="http://schemas.openxmlformats.org/officeDocument/2006/relationships/slide" Target="/ppt/slides/slide3.xml" Id="R0f460a9d12b14f12" /><Relationship Type="http://schemas.openxmlformats.org/officeDocument/2006/relationships/slide" Target="/ppt/slides/slide4.xml" Id="Rd8d8e3b2fd364af2" /><Relationship Type="http://schemas.openxmlformats.org/officeDocument/2006/relationships/slide" Target="/ppt/slides/slide5.xml" Id="Ra15cf713ac8b4a27" /><Relationship Type="http://schemas.openxmlformats.org/officeDocument/2006/relationships/slide" Target="/ppt/slides/slide6.xml" Id="R85b1e87a30794874" /><Relationship Type="http://schemas.openxmlformats.org/officeDocument/2006/relationships/slide" Target="/ppt/slides/slide7.xml" Id="R96f8bf3ed55c48d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14fb248bc21406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3c1497d79634879" /><Relationship Type="http://schemas.openxmlformats.org/officeDocument/2006/relationships/theme" Target="/ppt/slideMasters/theme/theme1.xml" Id="Rb47db95ea8a54ad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3c1497d7963487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0993f1c1886476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b0417e65a3043b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dafd75e0340482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e678960ff9349b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d959587504d435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cf425dc7ed34881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67fd75fe5f34d4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ACCOUNTING SOLUTIONS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ACCOUNTING SOLUTIONS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ACCOUNTING SOLUTIONS AS ble etablert [år] og holder til i Rykkinn.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ACCOUNTING SOLUTIONS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ACCOUNTING SOLUTIONS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ACCOUNTING SOLUTIONS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−6 603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3 172 847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4 538 058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4 538 058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ACCOUNTING SOLUTIONS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DEPREZ HOLDING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ACCOUNTING SOLUTIONS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Angerstveien 23B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1349 Rykkinn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923 799 729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ACCOUNTING SOLUTIONS AS</a:t>
            </a:r>
          </a:p>
        </p:txBody>
      </p:sp>
    </p:spTree>
  </p:cSld>
  <p:clrMapOvr>
    <a:masterClrMapping xmlns:a="http://schemas.openxmlformats.org/drawingml/2006/main"/>
  </p:clrMapOvr>
</p:sld>
</file>