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84976bf4fc48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42dcb51c5a4f16"/>
  </p:sldMasterIdLst>
  <p:sldIdLst>
    <p:sldId xmlns:r="http://schemas.openxmlformats.org/officeDocument/2006/relationships" id="256" r:id="Rae0601f4e1ad4368"/>
    <p:sldId xmlns:r="http://schemas.openxmlformats.org/officeDocument/2006/relationships" id="257" r:id="R3cc177b61df545b3"/>
    <p:sldId xmlns:r="http://schemas.openxmlformats.org/officeDocument/2006/relationships" id="258" r:id="R10807a132c2643ca"/>
    <p:sldId xmlns:r="http://schemas.openxmlformats.org/officeDocument/2006/relationships" id="259" r:id="R901529ce6bca408a"/>
    <p:sldId xmlns:r="http://schemas.openxmlformats.org/officeDocument/2006/relationships" id="260" r:id="R12a01491b0bb4863"/>
    <p:sldId xmlns:r="http://schemas.openxmlformats.org/officeDocument/2006/relationships" id="261" r:id="Rc622461db7e14c5a"/>
    <p:sldId xmlns:r="http://schemas.openxmlformats.org/officeDocument/2006/relationships" id="262" r:id="Rebfafec3eeea4c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42dcb51c5a4f16" /><Relationship Type="http://schemas.openxmlformats.org/officeDocument/2006/relationships/slide" Target="/ppt/slides/slide1.xml" Id="Rae0601f4e1ad4368" /><Relationship Type="http://schemas.openxmlformats.org/officeDocument/2006/relationships/slide" Target="/ppt/slides/slide2.xml" Id="R3cc177b61df545b3" /><Relationship Type="http://schemas.openxmlformats.org/officeDocument/2006/relationships/slide" Target="/ppt/slides/slide3.xml" Id="R10807a132c2643ca" /><Relationship Type="http://schemas.openxmlformats.org/officeDocument/2006/relationships/slide" Target="/ppt/slides/slide4.xml" Id="R901529ce6bca408a" /><Relationship Type="http://schemas.openxmlformats.org/officeDocument/2006/relationships/slide" Target="/ppt/slides/slide5.xml" Id="R12a01491b0bb4863" /><Relationship Type="http://schemas.openxmlformats.org/officeDocument/2006/relationships/slide" Target="/ppt/slides/slide6.xml" Id="Rc622461db7e14c5a" /><Relationship Type="http://schemas.openxmlformats.org/officeDocument/2006/relationships/slide" Target="/ppt/slides/slide7.xml" Id="Rebfafec3eeea4c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6d4adc97f34b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1c5daec7e49ad" /><Relationship Type="http://schemas.openxmlformats.org/officeDocument/2006/relationships/theme" Target="/ppt/slideMasters/theme/theme1.xml" Id="R3802e45a354546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b1c5daec7e49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54974095b4e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be0718c0540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1f8fb7b3d40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6d1bf3e3243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5fad882a84e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c5121ed4b49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6795f3cf546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TERRA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TERRA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−115 725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415 170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7 345 978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16 112 201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RICHARD BEKKELI FLÅT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Barstølveien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4636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923 748 849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TERRA HOLDING AS</a:t>
            </a:r>
          </a:p>
        </p:txBody>
      </p:sp>
    </p:spTree>
  </p:cSld>
  <p:clrMapOvr>
    <a:masterClrMapping xmlns:a="http://schemas.openxmlformats.org/drawingml/2006/main"/>
  </p:clrMapOvr>
</p:sld>
</file>