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60309a009042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beb951a6fe4a58"/>
  </p:sldMasterIdLst>
  <p:sldIdLst>
    <p:sldId xmlns:r="http://schemas.openxmlformats.org/officeDocument/2006/relationships" id="256" r:id="R5affba133dcf48c6"/>
    <p:sldId xmlns:r="http://schemas.openxmlformats.org/officeDocument/2006/relationships" id="257" r:id="Rb83145ea5f9d4b2b"/>
    <p:sldId xmlns:r="http://schemas.openxmlformats.org/officeDocument/2006/relationships" id="258" r:id="Re81496fee7b740c1"/>
    <p:sldId xmlns:r="http://schemas.openxmlformats.org/officeDocument/2006/relationships" id="259" r:id="R2ea8405fa4284159"/>
    <p:sldId xmlns:r="http://schemas.openxmlformats.org/officeDocument/2006/relationships" id="260" r:id="R5d1bc7adaaab4992"/>
    <p:sldId xmlns:r="http://schemas.openxmlformats.org/officeDocument/2006/relationships" id="261" r:id="R8b2173f2283445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eb951a6fe4a58" /><Relationship Type="http://schemas.openxmlformats.org/officeDocument/2006/relationships/slide" Target="/ppt/slides/slide1.xml" Id="R5affba133dcf48c6" /><Relationship Type="http://schemas.openxmlformats.org/officeDocument/2006/relationships/slide" Target="/ppt/slides/slide2.xml" Id="Rb83145ea5f9d4b2b" /><Relationship Type="http://schemas.openxmlformats.org/officeDocument/2006/relationships/slide" Target="/ppt/slides/slide3.xml" Id="Re81496fee7b740c1" /><Relationship Type="http://schemas.openxmlformats.org/officeDocument/2006/relationships/slide" Target="/ppt/slides/slide4.xml" Id="R2ea8405fa4284159" /><Relationship Type="http://schemas.openxmlformats.org/officeDocument/2006/relationships/slide" Target="/ppt/slides/slide5.xml" Id="R5d1bc7adaaab4992" /><Relationship Type="http://schemas.openxmlformats.org/officeDocument/2006/relationships/slide" Target="/ppt/slides/slide6.xml" Id="R8b2173f2283445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5ae41fbe940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9b7c9efbe44e6" /><Relationship Type="http://schemas.openxmlformats.org/officeDocument/2006/relationships/theme" Target="/ppt/slideMasters/theme/theme1.xml" Id="R9715a2975acd42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29b7c9efbe44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5985530a243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1037239264a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08c9d740840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569b512af41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95437466f47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ed3afecb54f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Barstølveien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923 748 849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