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2d61f52fc47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509c9d96d4f76"/>
  </p:sldMasterIdLst>
  <p:sldIdLst>
    <p:sldId xmlns:r="http://schemas.openxmlformats.org/officeDocument/2006/relationships" id="256" r:id="R17f078aad1024d41"/>
    <p:sldId xmlns:r="http://schemas.openxmlformats.org/officeDocument/2006/relationships" id="257" r:id="R8b513b8643314dc8"/>
    <p:sldId xmlns:r="http://schemas.openxmlformats.org/officeDocument/2006/relationships" id="258" r:id="Reb2c64e6db5b4183"/>
    <p:sldId xmlns:r="http://schemas.openxmlformats.org/officeDocument/2006/relationships" id="259" r:id="Re159c42dea9c437d"/>
    <p:sldId xmlns:r="http://schemas.openxmlformats.org/officeDocument/2006/relationships" id="260" r:id="R229ff5fab6fa4005"/>
    <p:sldId xmlns:r="http://schemas.openxmlformats.org/officeDocument/2006/relationships" id="261" r:id="R0109f557ce2547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509c9d96d4f76" /><Relationship Type="http://schemas.openxmlformats.org/officeDocument/2006/relationships/slide" Target="/ppt/slides/slide1.xml" Id="R17f078aad1024d41" /><Relationship Type="http://schemas.openxmlformats.org/officeDocument/2006/relationships/slide" Target="/ppt/slides/slide2.xml" Id="R8b513b8643314dc8" /><Relationship Type="http://schemas.openxmlformats.org/officeDocument/2006/relationships/slide" Target="/ppt/slides/slide3.xml" Id="Reb2c64e6db5b4183" /><Relationship Type="http://schemas.openxmlformats.org/officeDocument/2006/relationships/slide" Target="/ppt/slides/slide4.xml" Id="Re159c42dea9c437d" /><Relationship Type="http://schemas.openxmlformats.org/officeDocument/2006/relationships/slide" Target="/ppt/slides/slide5.xml" Id="R229ff5fab6fa4005" /><Relationship Type="http://schemas.openxmlformats.org/officeDocument/2006/relationships/slide" Target="/ppt/slides/slide6.xml" Id="R0109f557ce2547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468cb9454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4db8af5724474" /><Relationship Type="http://schemas.openxmlformats.org/officeDocument/2006/relationships/theme" Target="/ppt/slideMasters/theme/theme1.xml" Id="R035d53adb89940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74db8af57244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93d887172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2c7052636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971f86d72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fe442758c4b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079c8b64946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854f0d426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