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165b67c4c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bf432b99743ad"/>
  </p:sldMasterIdLst>
  <p:sldIdLst>
    <p:sldId xmlns:r="http://schemas.openxmlformats.org/officeDocument/2006/relationships" id="256" r:id="R973615007b244f37"/>
    <p:sldId xmlns:r="http://schemas.openxmlformats.org/officeDocument/2006/relationships" id="257" r:id="Rfaa888016c964d2d"/>
    <p:sldId xmlns:r="http://schemas.openxmlformats.org/officeDocument/2006/relationships" id="258" r:id="Rb6e9a1d91ca34cee"/>
    <p:sldId xmlns:r="http://schemas.openxmlformats.org/officeDocument/2006/relationships" id="259" r:id="R846d33fd3cb94cf8"/>
    <p:sldId xmlns:r="http://schemas.openxmlformats.org/officeDocument/2006/relationships" id="260" r:id="R171f194697824a04"/>
    <p:sldId xmlns:r="http://schemas.openxmlformats.org/officeDocument/2006/relationships" id="261" r:id="R79904fc2515e4804"/>
    <p:sldId xmlns:r="http://schemas.openxmlformats.org/officeDocument/2006/relationships" id="262" r:id="R5a8b384823b8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bf432b99743ad" /><Relationship Type="http://schemas.openxmlformats.org/officeDocument/2006/relationships/slide" Target="/ppt/slides/slide1.xml" Id="R973615007b244f37" /><Relationship Type="http://schemas.openxmlformats.org/officeDocument/2006/relationships/slide" Target="/ppt/slides/slide2.xml" Id="Rfaa888016c964d2d" /><Relationship Type="http://schemas.openxmlformats.org/officeDocument/2006/relationships/slide" Target="/ppt/slides/slide3.xml" Id="Rb6e9a1d91ca34cee" /><Relationship Type="http://schemas.openxmlformats.org/officeDocument/2006/relationships/slide" Target="/ppt/slides/slide4.xml" Id="R846d33fd3cb94cf8" /><Relationship Type="http://schemas.openxmlformats.org/officeDocument/2006/relationships/slide" Target="/ppt/slides/slide5.xml" Id="R171f194697824a04" /><Relationship Type="http://schemas.openxmlformats.org/officeDocument/2006/relationships/slide" Target="/ppt/slides/slide6.xml" Id="R79904fc2515e4804" /><Relationship Type="http://schemas.openxmlformats.org/officeDocument/2006/relationships/slide" Target="/ppt/slides/slide7.xml" Id="R5a8b384823b8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f0e93ed01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aa17b8fa428e" /><Relationship Type="http://schemas.openxmlformats.org/officeDocument/2006/relationships/theme" Target="/ppt/slideMasters/theme/theme1.xml" Id="R5b9d971bfaa9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4aa17b8fa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b4100665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23f79c8c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51041d6a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7a027b31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9655a389e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216805ad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b2e02329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