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c85b052a5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59f6dd4ad417f"/>
  </p:sldMasterIdLst>
  <p:sldIdLst>
    <p:sldId xmlns:r="http://schemas.openxmlformats.org/officeDocument/2006/relationships" id="256" r:id="Rfccb820ef771409d"/>
    <p:sldId xmlns:r="http://schemas.openxmlformats.org/officeDocument/2006/relationships" id="257" r:id="R821d47f8b0dc4c7b"/>
    <p:sldId xmlns:r="http://schemas.openxmlformats.org/officeDocument/2006/relationships" id="258" r:id="Re30307add8254d6a"/>
    <p:sldId xmlns:r="http://schemas.openxmlformats.org/officeDocument/2006/relationships" id="259" r:id="R98e331a1583645b9"/>
    <p:sldId xmlns:r="http://schemas.openxmlformats.org/officeDocument/2006/relationships" id="260" r:id="Rf38a2399a2d04d44"/>
    <p:sldId xmlns:r="http://schemas.openxmlformats.org/officeDocument/2006/relationships" id="261" r:id="Rd4b870ec1c1243b1"/>
    <p:sldId xmlns:r="http://schemas.openxmlformats.org/officeDocument/2006/relationships" id="262" r:id="Re60acb5ac96f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59f6dd4ad417f" /><Relationship Type="http://schemas.openxmlformats.org/officeDocument/2006/relationships/slide" Target="/ppt/slides/slide1.xml" Id="Rfccb820ef771409d" /><Relationship Type="http://schemas.openxmlformats.org/officeDocument/2006/relationships/slide" Target="/ppt/slides/slide2.xml" Id="R821d47f8b0dc4c7b" /><Relationship Type="http://schemas.openxmlformats.org/officeDocument/2006/relationships/slide" Target="/ppt/slides/slide3.xml" Id="Re30307add8254d6a" /><Relationship Type="http://schemas.openxmlformats.org/officeDocument/2006/relationships/slide" Target="/ppt/slides/slide4.xml" Id="R98e331a1583645b9" /><Relationship Type="http://schemas.openxmlformats.org/officeDocument/2006/relationships/slide" Target="/ppt/slides/slide5.xml" Id="Rf38a2399a2d04d44" /><Relationship Type="http://schemas.openxmlformats.org/officeDocument/2006/relationships/slide" Target="/ppt/slides/slide6.xml" Id="Rd4b870ec1c1243b1" /><Relationship Type="http://schemas.openxmlformats.org/officeDocument/2006/relationships/slide" Target="/ppt/slides/slide7.xml" Id="Re60acb5ac96f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035833238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1bde05ad54b9a" /><Relationship Type="http://schemas.openxmlformats.org/officeDocument/2006/relationships/theme" Target="/ppt/slideMasters/theme/theme1.xml" Id="R5360a70a1049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1bde05ad5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10db1cc15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8ed5d3b87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c050413d0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f7126728a4a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798e550e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ea560752a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f00dad707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S.E. BRENDEN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S.E. BRENDEN HOLDING AS ble etablert [år] og holder til i Dovreskogen.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302 276 371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19 114 239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6 213 667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35 132 576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275 961 046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EGIL BRENDEN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2663 Dovreskogen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923 744 401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