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ff7239e47347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9bad0fae05438f"/>
  </p:sldMasterIdLst>
  <p:sldIdLst>
    <p:sldId xmlns:r="http://schemas.openxmlformats.org/officeDocument/2006/relationships" id="256" r:id="R435cc5b2d216489e"/>
    <p:sldId xmlns:r="http://schemas.openxmlformats.org/officeDocument/2006/relationships" id="257" r:id="Rb09ee5049c9241b3"/>
    <p:sldId xmlns:r="http://schemas.openxmlformats.org/officeDocument/2006/relationships" id="258" r:id="R6ccd2268e8c043e9"/>
    <p:sldId xmlns:r="http://schemas.openxmlformats.org/officeDocument/2006/relationships" id="259" r:id="R43d5669b61c34f73"/>
    <p:sldId xmlns:r="http://schemas.openxmlformats.org/officeDocument/2006/relationships" id="260" r:id="R71472b2108ff45b2"/>
    <p:sldId xmlns:r="http://schemas.openxmlformats.org/officeDocument/2006/relationships" id="261" r:id="R90984ee43f7143a6"/>
    <p:sldId xmlns:r="http://schemas.openxmlformats.org/officeDocument/2006/relationships" id="262" r:id="R785e70ac0bd045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bad0fae05438f" /><Relationship Type="http://schemas.openxmlformats.org/officeDocument/2006/relationships/slide" Target="/ppt/slides/slide1.xml" Id="R435cc5b2d216489e" /><Relationship Type="http://schemas.openxmlformats.org/officeDocument/2006/relationships/slide" Target="/ppt/slides/slide2.xml" Id="Rb09ee5049c9241b3" /><Relationship Type="http://schemas.openxmlformats.org/officeDocument/2006/relationships/slide" Target="/ppt/slides/slide3.xml" Id="R6ccd2268e8c043e9" /><Relationship Type="http://schemas.openxmlformats.org/officeDocument/2006/relationships/slide" Target="/ppt/slides/slide4.xml" Id="R43d5669b61c34f73" /><Relationship Type="http://schemas.openxmlformats.org/officeDocument/2006/relationships/slide" Target="/ppt/slides/slide5.xml" Id="R71472b2108ff45b2" /><Relationship Type="http://schemas.openxmlformats.org/officeDocument/2006/relationships/slide" Target="/ppt/slides/slide6.xml" Id="R90984ee43f7143a6" /><Relationship Type="http://schemas.openxmlformats.org/officeDocument/2006/relationships/slide" Target="/ppt/slides/slide7.xml" Id="R785e70ac0bd045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97c558039444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bbeac92f143c3" /><Relationship Type="http://schemas.openxmlformats.org/officeDocument/2006/relationships/theme" Target="/ppt/slideMasters/theme/theme1.xml" Id="Rf004a20641c244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9bbeac92f143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45312fa1341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3a68bea424b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8b54ba57d46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683b944eb49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f653ea90e41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2e0a6c86a4c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2683172fc43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HOLDING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32 283 327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34 007 504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923 743 855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