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62b389b31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e74a81c574d6c"/>
  </p:sldMasterIdLst>
  <p:sldIdLst>
    <p:sldId xmlns:r="http://schemas.openxmlformats.org/officeDocument/2006/relationships" id="256" r:id="R92e7ca49546e4132"/>
    <p:sldId xmlns:r="http://schemas.openxmlformats.org/officeDocument/2006/relationships" id="257" r:id="R4df546e13d7b4935"/>
    <p:sldId xmlns:r="http://schemas.openxmlformats.org/officeDocument/2006/relationships" id="258" r:id="Rafdc9f2e18ec481b"/>
    <p:sldId xmlns:r="http://schemas.openxmlformats.org/officeDocument/2006/relationships" id="259" r:id="R5059595cae004fb1"/>
    <p:sldId xmlns:r="http://schemas.openxmlformats.org/officeDocument/2006/relationships" id="260" r:id="Rb33bc9cc81f8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e74a81c574d6c" /><Relationship Type="http://schemas.openxmlformats.org/officeDocument/2006/relationships/slide" Target="/ppt/slides/slide1.xml" Id="R92e7ca49546e4132" /><Relationship Type="http://schemas.openxmlformats.org/officeDocument/2006/relationships/slide" Target="/ppt/slides/slide2.xml" Id="R4df546e13d7b4935" /><Relationship Type="http://schemas.openxmlformats.org/officeDocument/2006/relationships/slide" Target="/ppt/slides/slide3.xml" Id="Rafdc9f2e18ec481b" /><Relationship Type="http://schemas.openxmlformats.org/officeDocument/2006/relationships/slide" Target="/ppt/slides/slide4.xml" Id="R5059595cae004fb1" /><Relationship Type="http://schemas.openxmlformats.org/officeDocument/2006/relationships/slide" Target="/ppt/slides/slide5.xml" Id="Rb33bc9cc81f8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434f26c95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bc5a0105437d" /><Relationship Type="http://schemas.openxmlformats.org/officeDocument/2006/relationships/theme" Target="/ppt/slideMasters/theme/theme1.xml" Id="R74e1d24b037e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9bc5a0105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ec138f37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ad45c2f8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cce6bbb7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798ea6dc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642ef574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