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b1d88be1243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cb0026d1bc484b"/>
  </p:sldMasterIdLst>
  <p:sldIdLst>
    <p:sldId xmlns:r="http://schemas.openxmlformats.org/officeDocument/2006/relationships" id="256" r:id="R7c175657675b41a2"/>
    <p:sldId xmlns:r="http://schemas.openxmlformats.org/officeDocument/2006/relationships" id="257" r:id="R5d3cf9057cfd4ea6"/>
    <p:sldId xmlns:r="http://schemas.openxmlformats.org/officeDocument/2006/relationships" id="258" r:id="R85bda3c3fb9542fe"/>
    <p:sldId xmlns:r="http://schemas.openxmlformats.org/officeDocument/2006/relationships" id="259" r:id="R1b07de8d6c36418d"/>
    <p:sldId xmlns:r="http://schemas.openxmlformats.org/officeDocument/2006/relationships" id="260" r:id="Rd8f15079bda74ab9"/>
    <p:sldId xmlns:r="http://schemas.openxmlformats.org/officeDocument/2006/relationships" id="261" r:id="Rb36d157cd3174969"/>
    <p:sldId xmlns:r="http://schemas.openxmlformats.org/officeDocument/2006/relationships" id="262" r:id="R44c65b5274c1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b0026d1bc484b" /><Relationship Type="http://schemas.openxmlformats.org/officeDocument/2006/relationships/slide" Target="/ppt/slides/slide1.xml" Id="R7c175657675b41a2" /><Relationship Type="http://schemas.openxmlformats.org/officeDocument/2006/relationships/slide" Target="/ppt/slides/slide2.xml" Id="R5d3cf9057cfd4ea6" /><Relationship Type="http://schemas.openxmlformats.org/officeDocument/2006/relationships/slide" Target="/ppt/slides/slide3.xml" Id="R85bda3c3fb9542fe" /><Relationship Type="http://schemas.openxmlformats.org/officeDocument/2006/relationships/slide" Target="/ppt/slides/slide4.xml" Id="R1b07de8d6c36418d" /><Relationship Type="http://schemas.openxmlformats.org/officeDocument/2006/relationships/slide" Target="/ppt/slides/slide5.xml" Id="Rd8f15079bda74ab9" /><Relationship Type="http://schemas.openxmlformats.org/officeDocument/2006/relationships/slide" Target="/ppt/slides/slide6.xml" Id="Rb36d157cd3174969" /><Relationship Type="http://schemas.openxmlformats.org/officeDocument/2006/relationships/slide" Target="/ppt/slides/slide7.xml" Id="R44c65b5274c1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cc005ca64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b32414e18441b" /><Relationship Type="http://schemas.openxmlformats.org/officeDocument/2006/relationships/theme" Target="/ppt/slideMasters/theme/theme1.xml" Id="Re19b14696ae8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4b32414e18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5d1029aa3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969f6ceb04c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38c4c6fd442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a1bdbba1542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66830d07443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bb38aa1d940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2ce46c73744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SÆTHER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SÆTHER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1 199 401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SÆTHER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Bromstadekra 138A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SÆTHER HOLDING AS</a:t>
            </a:r>
          </a:p>
        </p:txBody>
      </p:sp>
    </p:spTree>
  </p:cSld>
  <p:clrMapOvr>
    <a:masterClrMapping xmlns:a="http://schemas.openxmlformats.org/drawingml/2006/main"/>
  </p:clrMapOvr>
</p:sld>
</file>