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dad3cde2d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2497becfb4ba7"/>
  </p:sldMasterIdLst>
  <p:sldIdLst>
    <p:sldId xmlns:r="http://schemas.openxmlformats.org/officeDocument/2006/relationships" id="256" r:id="R0d6a3830621c4b1b"/>
    <p:sldId xmlns:r="http://schemas.openxmlformats.org/officeDocument/2006/relationships" id="257" r:id="R7c46279731024167"/>
    <p:sldId xmlns:r="http://schemas.openxmlformats.org/officeDocument/2006/relationships" id="258" r:id="R64d0abd0c4404720"/>
    <p:sldId xmlns:r="http://schemas.openxmlformats.org/officeDocument/2006/relationships" id="259" r:id="R99f26012569f4fa9"/>
    <p:sldId xmlns:r="http://schemas.openxmlformats.org/officeDocument/2006/relationships" id="260" r:id="R56cd68136ea74c38"/>
    <p:sldId xmlns:r="http://schemas.openxmlformats.org/officeDocument/2006/relationships" id="261" r:id="Rbc24c002ff2d457c"/>
    <p:sldId xmlns:r="http://schemas.openxmlformats.org/officeDocument/2006/relationships" id="262" r:id="Ra3aaf55e9708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2497becfb4ba7" /><Relationship Type="http://schemas.openxmlformats.org/officeDocument/2006/relationships/slide" Target="/ppt/slides/slide1.xml" Id="R0d6a3830621c4b1b" /><Relationship Type="http://schemas.openxmlformats.org/officeDocument/2006/relationships/slide" Target="/ppt/slides/slide2.xml" Id="R7c46279731024167" /><Relationship Type="http://schemas.openxmlformats.org/officeDocument/2006/relationships/slide" Target="/ppt/slides/slide3.xml" Id="R64d0abd0c4404720" /><Relationship Type="http://schemas.openxmlformats.org/officeDocument/2006/relationships/slide" Target="/ppt/slides/slide4.xml" Id="R99f26012569f4fa9" /><Relationship Type="http://schemas.openxmlformats.org/officeDocument/2006/relationships/slide" Target="/ppt/slides/slide5.xml" Id="R56cd68136ea74c38" /><Relationship Type="http://schemas.openxmlformats.org/officeDocument/2006/relationships/slide" Target="/ppt/slides/slide6.xml" Id="Rbc24c002ff2d457c" /><Relationship Type="http://schemas.openxmlformats.org/officeDocument/2006/relationships/slide" Target="/ppt/slides/slide7.xml" Id="Ra3aaf55e9708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9b008d4ff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c05057504445" /><Relationship Type="http://schemas.openxmlformats.org/officeDocument/2006/relationships/theme" Target="/ppt/slideMasters/theme/theme1.xml" Id="R8349b9c32470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0c0505750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d85c878a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e99a0ea8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73f8be14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bbdcc500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77b5c40c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b64f75a6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96bad805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