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5bbed4e5c43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e6bc6d3d7d43db"/>
  </p:sldMasterIdLst>
  <p:sldIdLst>
    <p:sldId xmlns:r="http://schemas.openxmlformats.org/officeDocument/2006/relationships" id="256" r:id="R6457f5f54b0042b1"/>
    <p:sldId xmlns:r="http://schemas.openxmlformats.org/officeDocument/2006/relationships" id="257" r:id="R6b9870a018374a30"/>
    <p:sldId xmlns:r="http://schemas.openxmlformats.org/officeDocument/2006/relationships" id="258" r:id="R70aa9e5e8f444677"/>
    <p:sldId xmlns:r="http://schemas.openxmlformats.org/officeDocument/2006/relationships" id="259" r:id="R072503a69c294bbc"/>
    <p:sldId xmlns:r="http://schemas.openxmlformats.org/officeDocument/2006/relationships" id="260" r:id="R1ac4d241e4294be5"/>
    <p:sldId xmlns:r="http://schemas.openxmlformats.org/officeDocument/2006/relationships" id="261" r:id="R45ecddc720fb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6bc6d3d7d43db" /><Relationship Type="http://schemas.openxmlformats.org/officeDocument/2006/relationships/slide" Target="/ppt/slides/slide1.xml" Id="R6457f5f54b0042b1" /><Relationship Type="http://schemas.openxmlformats.org/officeDocument/2006/relationships/slide" Target="/ppt/slides/slide2.xml" Id="R6b9870a018374a30" /><Relationship Type="http://schemas.openxmlformats.org/officeDocument/2006/relationships/slide" Target="/ppt/slides/slide3.xml" Id="R70aa9e5e8f444677" /><Relationship Type="http://schemas.openxmlformats.org/officeDocument/2006/relationships/slide" Target="/ppt/slides/slide4.xml" Id="R072503a69c294bbc" /><Relationship Type="http://schemas.openxmlformats.org/officeDocument/2006/relationships/slide" Target="/ppt/slides/slide5.xml" Id="R1ac4d241e4294be5" /><Relationship Type="http://schemas.openxmlformats.org/officeDocument/2006/relationships/slide" Target="/ppt/slides/slide6.xml" Id="R45ecddc720fb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698ecad72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b7475fed742f2" /><Relationship Type="http://schemas.openxmlformats.org/officeDocument/2006/relationships/theme" Target="/ppt/slideMasters/theme/theme1.xml" Id="R28b0481eb671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eb7475fed742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516bc6a4d4f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bf4cfe33440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7f899c46c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90ad13c40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9db038f26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45435bea1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Marieroalleen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