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190874e8e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e36336f1948d1"/>
  </p:sldMasterIdLst>
  <p:sldIdLst>
    <p:sldId xmlns:r="http://schemas.openxmlformats.org/officeDocument/2006/relationships" id="256" r:id="R1ba37e4d8fb34178"/>
    <p:sldId xmlns:r="http://schemas.openxmlformats.org/officeDocument/2006/relationships" id="257" r:id="Re8a7c3a7a2d4488b"/>
    <p:sldId xmlns:r="http://schemas.openxmlformats.org/officeDocument/2006/relationships" id="258" r:id="R7fc962e8e18448b1"/>
    <p:sldId xmlns:r="http://schemas.openxmlformats.org/officeDocument/2006/relationships" id="259" r:id="R39ce6f1418504747"/>
    <p:sldId xmlns:r="http://schemas.openxmlformats.org/officeDocument/2006/relationships" id="260" r:id="R538015cddfd5416c"/>
    <p:sldId xmlns:r="http://schemas.openxmlformats.org/officeDocument/2006/relationships" id="261" r:id="Ra329dd3e43b14598"/>
    <p:sldId xmlns:r="http://schemas.openxmlformats.org/officeDocument/2006/relationships" id="262" r:id="Rb1d33ffa936d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e36336f1948d1" /><Relationship Type="http://schemas.openxmlformats.org/officeDocument/2006/relationships/slide" Target="/ppt/slides/slide1.xml" Id="R1ba37e4d8fb34178" /><Relationship Type="http://schemas.openxmlformats.org/officeDocument/2006/relationships/slide" Target="/ppt/slides/slide2.xml" Id="Re8a7c3a7a2d4488b" /><Relationship Type="http://schemas.openxmlformats.org/officeDocument/2006/relationships/slide" Target="/ppt/slides/slide3.xml" Id="R7fc962e8e18448b1" /><Relationship Type="http://schemas.openxmlformats.org/officeDocument/2006/relationships/slide" Target="/ppt/slides/slide4.xml" Id="R39ce6f1418504747" /><Relationship Type="http://schemas.openxmlformats.org/officeDocument/2006/relationships/slide" Target="/ppt/slides/slide5.xml" Id="R538015cddfd5416c" /><Relationship Type="http://schemas.openxmlformats.org/officeDocument/2006/relationships/slide" Target="/ppt/slides/slide6.xml" Id="Ra329dd3e43b14598" /><Relationship Type="http://schemas.openxmlformats.org/officeDocument/2006/relationships/slide" Target="/ppt/slides/slide7.xml" Id="Rb1d33ffa936d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7a2937264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76ff952c43bd" /><Relationship Type="http://schemas.openxmlformats.org/officeDocument/2006/relationships/theme" Target="/ppt/slideMasters/theme/theme1.xml" Id="R3a4461c2fdc4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276ff952c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cfce8c48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0ab57a55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631828a2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97259a78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716c535c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1fcb22de24c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be437487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