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d66957a72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ad61ed83d41cd"/>
  </p:sldMasterIdLst>
  <p:sldIdLst>
    <p:sldId xmlns:r="http://schemas.openxmlformats.org/officeDocument/2006/relationships" id="256" r:id="R67b92b7340454088"/>
    <p:sldId xmlns:r="http://schemas.openxmlformats.org/officeDocument/2006/relationships" id="257" r:id="Rc9ef9f3f1a1a4f42"/>
    <p:sldId xmlns:r="http://schemas.openxmlformats.org/officeDocument/2006/relationships" id="258" r:id="R51b441e3e35841ab"/>
    <p:sldId xmlns:r="http://schemas.openxmlformats.org/officeDocument/2006/relationships" id="259" r:id="R6dfd5a31f27f4c28"/>
    <p:sldId xmlns:r="http://schemas.openxmlformats.org/officeDocument/2006/relationships" id="260" r:id="R1039eda49b9148ea"/>
    <p:sldId xmlns:r="http://schemas.openxmlformats.org/officeDocument/2006/relationships" id="261" r:id="R8ee2ba13ca46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ad61ed83d41cd" /><Relationship Type="http://schemas.openxmlformats.org/officeDocument/2006/relationships/slide" Target="/ppt/slides/slide1.xml" Id="R67b92b7340454088" /><Relationship Type="http://schemas.openxmlformats.org/officeDocument/2006/relationships/slide" Target="/ppt/slides/slide2.xml" Id="Rc9ef9f3f1a1a4f42" /><Relationship Type="http://schemas.openxmlformats.org/officeDocument/2006/relationships/slide" Target="/ppt/slides/slide3.xml" Id="R51b441e3e35841ab" /><Relationship Type="http://schemas.openxmlformats.org/officeDocument/2006/relationships/slide" Target="/ppt/slides/slide4.xml" Id="R6dfd5a31f27f4c28" /><Relationship Type="http://schemas.openxmlformats.org/officeDocument/2006/relationships/slide" Target="/ppt/slides/slide5.xml" Id="R1039eda49b9148ea" /><Relationship Type="http://schemas.openxmlformats.org/officeDocument/2006/relationships/slide" Target="/ppt/slides/slide6.xml" Id="R8ee2ba13ca46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ed108186c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701c994d4802" /><Relationship Type="http://schemas.openxmlformats.org/officeDocument/2006/relationships/theme" Target="/ppt/slideMasters/theme/theme1.xml" Id="R7b38955b80aa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3701c994d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7dc175f4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005c0f03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1bbe908d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0eacf2e3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dd4572996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63335807e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