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b76a01c9b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d495d069ff4f0b"/>
  </p:sldMasterIdLst>
  <p:sldIdLst>
    <p:sldId xmlns:r="http://schemas.openxmlformats.org/officeDocument/2006/relationships" id="256" r:id="R5fcaa4f64fed4ff3"/>
    <p:sldId xmlns:r="http://schemas.openxmlformats.org/officeDocument/2006/relationships" id="257" r:id="R01ab1861552149b5"/>
    <p:sldId xmlns:r="http://schemas.openxmlformats.org/officeDocument/2006/relationships" id="258" r:id="Rd0b701954e604ada"/>
    <p:sldId xmlns:r="http://schemas.openxmlformats.org/officeDocument/2006/relationships" id="259" r:id="R977673a6545f40bf"/>
    <p:sldId xmlns:r="http://schemas.openxmlformats.org/officeDocument/2006/relationships" id="260" r:id="R3ccf40c1793a43e4"/>
    <p:sldId xmlns:r="http://schemas.openxmlformats.org/officeDocument/2006/relationships" id="261" r:id="R103a61ae599b444f"/>
    <p:sldId xmlns:r="http://schemas.openxmlformats.org/officeDocument/2006/relationships" id="262" r:id="R2a9d0755180e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495d069ff4f0b" /><Relationship Type="http://schemas.openxmlformats.org/officeDocument/2006/relationships/slide" Target="/ppt/slides/slide1.xml" Id="R5fcaa4f64fed4ff3" /><Relationship Type="http://schemas.openxmlformats.org/officeDocument/2006/relationships/slide" Target="/ppt/slides/slide2.xml" Id="R01ab1861552149b5" /><Relationship Type="http://schemas.openxmlformats.org/officeDocument/2006/relationships/slide" Target="/ppt/slides/slide3.xml" Id="Rd0b701954e604ada" /><Relationship Type="http://schemas.openxmlformats.org/officeDocument/2006/relationships/slide" Target="/ppt/slides/slide4.xml" Id="R977673a6545f40bf" /><Relationship Type="http://schemas.openxmlformats.org/officeDocument/2006/relationships/slide" Target="/ppt/slides/slide5.xml" Id="R3ccf40c1793a43e4" /><Relationship Type="http://schemas.openxmlformats.org/officeDocument/2006/relationships/slide" Target="/ppt/slides/slide6.xml" Id="R103a61ae599b444f" /><Relationship Type="http://schemas.openxmlformats.org/officeDocument/2006/relationships/slide" Target="/ppt/slides/slide7.xml" Id="R2a9d0755180e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89314acc7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0456dc0a04cda" /><Relationship Type="http://schemas.openxmlformats.org/officeDocument/2006/relationships/theme" Target="/ppt/slideMasters/theme/theme1.xml" Id="R82877b63bd68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0456dc0a04c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fd7fa3c1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d6a9e1914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8a13763b3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b1e7b8e85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0ac5f4204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58aadd48f4f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d2516624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 DESIGNSTUDIO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 DESIGNSTUDIO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