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b6053d35b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7b2f824bc4a94"/>
  </p:sldMasterIdLst>
  <p:sldIdLst>
    <p:sldId xmlns:r="http://schemas.openxmlformats.org/officeDocument/2006/relationships" id="256" r:id="R58a0aa6255d640fa"/>
    <p:sldId xmlns:r="http://schemas.openxmlformats.org/officeDocument/2006/relationships" id="257" r:id="R3f6eb9786d344b64"/>
    <p:sldId xmlns:r="http://schemas.openxmlformats.org/officeDocument/2006/relationships" id="258" r:id="Rca2cfe18999e4c74"/>
    <p:sldId xmlns:r="http://schemas.openxmlformats.org/officeDocument/2006/relationships" id="259" r:id="R214e1d5d199c4f6b"/>
    <p:sldId xmlns:r="http://schemas.openxmlformats.org/officeDocument/2006/relationships" id="260" r:id="R956788e74501444b"/>
    <p:sldId xmlns:r="http://schemas.openxmlformats.org/officeDocument/2006/relationships" id="261" r:id="Ra301fe54808343fd"/>
    <p:sldId xmlns:r="http://schemas.openxmlformats.org/officeDocument/2006/relationships" id="262" r:id="Ra186e48040c042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7b2f824bc4a94" /><Relationship Type="http://schemas.openxmlformats.org/officeDocument/2006/relationships/slide" Target="/ppt/slides/slide1.xml" Id="R58a0aa6255d640fa" /><Relationship Type="http://schemas.openxmlformats.org/officeDocument/2006/relationships/slide" Target="/ppt/slides/slide2.xml" Id="R3f6eb9786d344b64" /><Relationship Type="http://schemas.openxmlformats.org/officeDocument/2006/relationships/slide" Target="/ppt/slides/slide3.xml" Id="Rca2cfe18999e4c74" /><Relationship Type="http://schemas.openxmlformats.org/officeDocument/2006/relationships/slide" Target="/ppt/slides/slide4.xml" Id="R214e1d5d199c4f6b" /><Relationship Type="http://schemas.openxmlformats.org/officeDocument/2006/relationships/slide" Target="/ppt/slides/slide5.xml" Id="R956788e74501444b" /><Relationship Type="http://schemas.openxmlformats.org/officeDocument/2006/relationships/slide" Target="/ppt/slides/slide6.xml" Id="Ra301fe54808343fd" /><Relationship Type="http://schemas.openxmlformats.org/officeDocument/2006/relationships/slide" Target="/ppt/slides/slide7.xml" Id="Ra186e48040c042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360bb086443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39914172a484e" /><Relationship Type="http://schemas.openxmlformats.org/officeDocument/2006/relationships/theme" Target="/ppt/slideMasters/theme/theme1.xml" Id="R21dadbf207b5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39914172a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4625b9df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93912360b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667565d0c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1b4e75c0c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5263a4b90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90df1a8a34d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6575edac4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