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d26f3254db4a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ce282f6eb14773"/>
  </p:sldMasterIdLst>
  <p:sldIdLst>
    <p:sldId xmlns:r="http://schemas.openxmlformats.org/officeDocument/2006/relationships" id="256" r:id="R2e3bdc4fff074dc4"/>
    <p:sldId xmlns:r="http://schemas.openxmlformats.org/officeDocument/2006/relationships" id="257" r:id="Rb516b8eff5f2454e"/>
    <p:sldId xmlns:r="http://schemas.openxmlformats.org/officeDocument/2006/relationships" id="258" r:id="R23fd4a2da3484538"/>
    <p:sldId xmlns:r="http://schemas.openxmlformats.org/officeDocument/2006/relationships" id="259" r:id="R5801762fe8494ac3"/>
    <p:sldId xmlns:r="http://schemas.openxmlformats.org/officeDocument/2006/relationships" id="260" r:id="R2bc38d237a484cf6"/>
    <p:sldId xmlns:r="http://schemas.openxmlformats.org/officeDocument/2006/relationships" id="261" r:id="R5095ad44a5a74a53"/>
    <p:sldId xmlns:r="http://schemas.openxmlformats.org/officeDocument/2006/relationships" id="262" r:id="R83cb4989541e46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ce282f6eb14773" /><Relationship Type="http://schemas.openxmlformats.org/officeDocument/2006/relationships/slide" Target="/ppt/slides/slide1.xml" Id="R2e3bdc4fff074dc4" /><Relationship Type="http://schemas.openxmlformats.org/officeDocument/2006/relationships/slide" Target="/ppt/slides/slide2.xml" Id="Rb516b8eff5f2454e" /><Relationship Type="http://schemas.openxmlformats.org/officeDocument/2006/relationships/slide" Target="/ppt/slides/slide3.xml" Id="R23fd4a2da3484538" /><Relationship Type="http://schemas.openxmlformats.org/officeDocument/2006/relationships/slide" Target="/ppt/slides/slide4.xml" Id="R5801762fe8494ac3" /><Relationship Type="http://schemas.openxmlformats.org/officeDocument/2006/relationships/slide" Target="/ppt/slides/slide5.xml" Id="R2bc38d237a484cf6" /><Relationship Type="http://schemas.openxmlformats.org/officeDocument/2006/relationships/slide" Target="/ppt/slides/slide6.xml" Id="R5095ad44a5a74a53" /><Relationship Type="http://schemas.openxmlformats.org/officeDocument/2006/relationships/slide" Target="/ppt/slides/slide7.xml" Id="R83cb4989541e46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0636eb865a45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c59d60cee4d2e" /><Relationship Type="http://schemas.openxmlformats.org/officeDocument/2006/relationships/theme" Target="/ppt/slideMasters/theme/theme1.xml" Id="R36f8e94cc32340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9c59d60cee4d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930adcc5649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8de3e72e042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a7a98781541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9943bd4cb47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7da3e647041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531d039584e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6d0d9bddc47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KOPSTAD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KOPSTAD GRUPPEN AS ble etablert [år] og holder til i Solbergelva.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1 590 150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5 670 111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6 378 654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KOPSTAD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Petter Kopstad, Bergås terrasse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3057 Solbergelva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923 665 447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KOPSTAD GRUPPEN AS</a:t>
            </a:r>
          </a:p>
        </p:txBody>
      </p:sp>
    </p:spTree>
  </p:cSld>
  <p:clrMapOvr>
    <a:masterClrMapping xmlns:a="http://schemas.openxmlformats.org/drawingml/2006/main"/>
  </p:clrMapOvr>
</p:sld>
</file>