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4f5361f2b649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ea392b14cb4fff"/>
  </p:sldMasterIdLst>
  <p:sldIdLst>
    <p:sldId xmlns:r="http://schemas.openxmlformats.org/officeDocument/2006/relationships" id="256" r:id="Rba26bc8e62be4792"/>
    <p:sldId xmlns:r="http://schemas.openxmlformats.org/officeDocument/2006/relationships" id="257" r:id="Rb812e7e49f964ded"/>
    <p:sldId xmlns:r="http://schemas.openxmlformats.org/officeDocument/2006/relationships" id="258" r:id="Rd04b3936cdce4d72"/>
    <p:sldId xmlns:r="http://schemas.openxmlformats.org/officeDocument/2006/relationships" id="259" r:id="R8ea5c3f1362241d6"/>
    <p:sldId xmlns:r="http://schemas.openxmlformats.org/officeDocument/2006/relationships" id="260" r:id="R202a02e9113646fc"/>
    <p:sldId xmlns:r="http://schemas.openxmlformats.org/officeDocument/2006/relationships" id="261" r:id="Rb4d4926f1d6549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ea392b14cb4fff" /><Relationship Type="http://schemas.openxmlformats.org/officeDocument/2006/relationships/slide" Target="/ppt/slides/slide1.xml" Id="Rba26bc8e62be4792" /><Relationship Type="http://schemas.openxmlformats.org/officeDocument/2006/relationships/slide" Target="/ppt/slides/slide2.xml" Id="Rb812e7e49f964ded" /><Relationship Type="http://schemas.openxmlformats.org/officeDocument/2006/relationships/slide" Target="/ppt/slides/slide3.xml" Id="Rd04b3936cdce4d72" /><Relationship Type="http://schemas.openxmlformats.org/officeDocument/2006/relationships/slide" Target="/ppt/slides/slide4.xml" Id="R8ea5c3f1362241d6" /><Relationship Type="http://schemas.openxmlformats.org/officeDocument/2006/relationships/slide" Target="/ppt/slides/slide5.xml" Id="R202a02e9113646fc" /><Relationship Type="http://schemas.openxmlformats.org/officeDocument/2006/relationships/slide" Target="/ppt/slides/slide6.xml" Id="Rb4d4926f1d6549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72bd43ecd41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978d5ddc54712" /><Relationship Type="http://schemas.openxmlformats.org/officeDocument/2006/relationships/theme" Target="/ppt/slideMasters/theme/theme1.xml" Id="R1bdd8882283644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978d5ddc547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3f08dd0bc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8c51b6dc14e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09610fd9148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5aec34209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4df4d11ac48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523e1227f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KOPSTAD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Kopstad, Bergås terrasse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923 665 447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