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e00dbb3e4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9f5c2240e482e"/>
  </p:sldMasterIdLst>
  <p:sldIdLst>
    <p:sldId xmlns:r="http://schemas.openxmlformats.org/officeDocument/2006/relationships" id="256" r:id="R718a36abace049d1"/>
    <p:sldId xmlns:r="http://schemas.openxmlformats.org/officeDocument/2006/relationships" id="257" r:id="R2d810b56ee1545d3"/>
    <p:sldId xmlns:r="http://schemas.openxmlformats.org/officeDocument/2006/relationships" id="258" r:id="Re23cb5dcbf1a44cd"/>
    <p:sldId xmlns:r="http://schemas.openxmlformats.org/officeDocument/2006/relationships" id="259" r:id="R63ca25d4dcc54401"/>
    <p:sldId xmlns:r="http://schemas.openxmlformats.org/officeDocument/2006/relationships" id="260" r:id="R874912efaeec42b3"/>
    <p:sldId xmlns:r="http://schemas.openxmlformats.org/officeDocument/2006/relationships" id="261" r:id="Re757571be633410d"/>
    <p:sldId xmlns:r="http://schemas.openxmlformats.org/officeDocument/2006/relationships" id="262" r:id="R35b2bb9591a446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9f5c2240e482e" /><Relationship Type="http://schemas.openxmlformats.org/officeDocument/2006/relationships/slide" Target="/ppt/slides/slide1.xml" Id="R718a36abace049d1" /><Relationship Type="http://schemas.openxmlformats.org/officeDocument/2006/relationships/slide" Target="/ppt/slides/slide2.xml" Id="R2d810b56ee1545d3" /><Relationship Type="http://schemas.openxmlformats.org/officeDocument/2006/relationships/slide" Target="/ppt/slides/slide3.xml" Id="Re23cb5dcbf1a44cd" /><Relationship Type="http://schemas.openxmlformats.org/officeDocument/2006/relationships/slide" Target="/ppt/slides/slide4.xml" Id="R63ca25d4dcc54401" /><Relationship Type="http://schemas.openxmlformats.org/officeDocument/2006/relationships/slide" Target="/ppt/slides/slide5.xml" Id="R874912efaeec42b3" /><Relationship Type="http://schemas.openxmlformats.org/officeDocument/2006/relationships/slide" Target="/ppt/slides/slide6.xml" Id="Re757571be633410d" /><Relationship Type="http://schemas.openxmlformats.org/officeDocument/2006/relationships/slide" Target="/ppt/slides/slide7.xml" Id="R35b2bb9591a446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8982e3e97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faa1f8b01443e" /><Relationship Type="http://schemas.openxmlformats.org/officeDocument/2006/relationships/theme" Target="/ppt/slideMasters/theme/theme1.xml" Id="R7a06293aeb0e43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3faa1f8b0144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42b227674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a3a953172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6ed830a2c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1577db1114e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bb876bcde44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2cea230e048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dccdc3647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7 489 695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7 489 695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56,8 %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ANDERS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IDA KRISTINE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 Kure, Brøholtveien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