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2aa6d139448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67040942a460f"/>
  </p:sldMasterIdLst>
  <p:sldIdLst>
    <p:sldId xmlns:r="http://schemas.openxmlformats.org/officeDocument/2006/relationships" id="256" r:id="Rf271ac4287b8411f"/>
    <p:sldId xmlns:r="http://schemas.openxmlformats.org/officeDocument/2006/relationships" id="257" r:id="R6202ad8c92ed4dcb"/>
    <p:sldId xmlns:r="http://schemas.openxmlformats.org/officeDocument/2006/relationships" id="258" r:id="Rb03ad3401ebe40ee"/>
    <p:sldId xmlns:r="http://schemas.openxmlformats.org/officeDocument/2006/relationships" id="259" r:id="R9f611159d2144f37"/>
    <p:sldId xmlns:r="http://schemas.openxmlformats.org/officeDocument/2006/relationships" id="260" r:id="R6773cc33f11d4544"/>
    <p:sldId xmlns:r="http://schemas.openxmlformats.org/officeDocument/2006/relationships" id="261" r:id="Rbd8a3a30002d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67040942a460f" /><Relationship Type="http://schemas.openxmlformats.org/officeDocument/2006/relationships/slide" Target="/ppt/slides/slide1.xml" Id="Rf271ac4287b8411f" /><Relationship Type="http://schemas.openxmlformats.org/officeDocument/2006/relationships/slide" Target="/ppt/slides/slide2.xml" Id="R6202ad8c92ed4dcb" /><Relationship Type="http://schemas.openxmlformats.org/officeDocument/2006/relationships/slide" Target="/ppt/slides/slide3.xml" Id="Rb03ad3401ebe40ee" /><Relationship Type="http://schemas.openxmlformats.org/officeDocument/2006/relationships/slide" Target="/ppt/slides/slide4.xml" Id="R9f611159d2144f37" /><Relationship Type="http://schemas.openxmlformats.org/officeDocument/2006/relationships/slide" Target="/ppt/slides/slide5.xml" Id="R6773cc33f11d4544" /><Relationship Type="http://schemas.openxmlformats.org/officeDocument/2006/relationships/slide" Target="/ppt/slides/slide6.xml" Id="Rbd8a3a30002d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475f2ff93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cc317b75a4323" /><Relationship Type="http://schemas.openxmlformats.org/officeDocument/2006/relationships/theme" Target="/ppt/slideMasters/theme/theme1.xml" Id="R3dc17aa796e4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cc317b75a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8eb6e72d542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432d7641c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ad65dbc86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5598ebbfb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efb7e1b7d43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7513db90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Kure, Brøholtveien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923 664 963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