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0329b15d2941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bd00dd26be497d"/>
  </p:sldMasterIdLst>
  <p:sldIdLst>
    <p:sldId xmlns:r="http://schemas.openxmlformats.org/officeDocument/2006/relationships" id="256" r:id="R33ae62a1287e48ee"/>
    <p:sldId xmlns:r="http://schemas.openxmlformats.org/officeDocument/2006/relationships" id="257" r:id="Rdf6a8b1bb5204f3d"/>
    <p:sldId xmlns:r="http://schemas.openxmlformats.org/officeDocument/2006/relationships" id="258" r:id="R21cfdb3d168742e2"/>
    <p:sldId xmlns:r="http://schemas.openxmlformats.org/officeDocument/2006/relationships" id="259" r:id="Re15fcbe4806c4ecb"/>
    <p:sldId xmlns:r="http://schemas.openxmlformats.org/officeDocument/2006/relationships" id="260" r:id="R554222ff361e40f8"/>
    <p:sldId xmlns:r="http://schemas.openxmlformats.org/officeDocument/2006/relationships" id="261" r:id="R38654880e5384270"/>
    <p:sldId xmlns:r="http://schemas.openxmlformats.org/officeDocument/2006/relationships" id="262" r:id="Re05a7c5a89a74d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bd00dd26be497d" /><Relationship Type="http://schemas.openxmlformats.org/officeDocument/2006/relationships/slide" Target="/ppt/slides/slide1.xml" Id="R33ae62a1287e48ee" /><Relationship Type="http://schemas.openxmlformats.org/officeDocument/2006/relationships/slide" Target="/ppt/slides/slide2.xml" Id="Rdf6a8b1bb5204f3d" /><Relationship Type="http://schemas.openxmlformats.org/officeDocument/2006/relationships/slide" Target="/ppt/slides/slide3.xml" Id="R21cfdb3d168742e2" /><Relationship Type="http://schemas.openxmlformats.org/officeDocument/2006/relationships/slide" Target="/ppt/slides/slide4.xml" Id="Re15fcbe4806c4ecb" /><Relationship Type="http://schemas.openxmlformats.org/officeDocument/2006/relationships/slide" Target="/ppt/slides/slide5.xml" Id="R554222ff361e40f8" /><Relationship Type="http://schemas.openxmlformats.org/officeDocument/2006/relationships/slide" Target="/ppt/slides/slide6.xml" Id="R38654880e5384270" /><Relationship Type="http://schemas.openxmlformats.org/officeDocument/2006/relationships/slide" Target="/ppt/slides/slide7.xml" Id="Re05a7c5a89a74d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eec8f3722847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f7724e92345da" /><Relationship Type="http://schemas.openxmlformats.org/officeDocument/2006/relationships/theme" Target="/ppt/slideMasters/theme/theme1.xml" Id="R13a0fc7200d84c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4f7724e92345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ca902c08747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335df574049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5a3d30d1d47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b7c19e9494e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8579d33944b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4f25e192747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e63d7d3e545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JKR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JKR INVEST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1 299 424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1 299 721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1 914 038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JANNE KARIN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Janne Karin Rønning, Fjordsvingen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3427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923 664 912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