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8706332fc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30c0ab6334270"/>
  </p:sldMasterIdLst>
  <p:sldIdLst>
    <p:sldId xmlns:r="http://schemas.openxmlformats.org/officeDocument/2006/relationships" id="256" r:id="R3966433d46bf44bc"/>
    <p:sldId xmlns:r="http://schemas.openxmlformats.org/officeDocument/2006/relationships" id="257" r:id="Ra3fb13c505e149b5"/>
    <p:sldId xmlns:r="http://schemas.openxmlformats.org/officeDocument/2006/relationships" id="258" r:id="Re2c01465a1c94d13"/>
    <p:sldId xmlns:r="http://schemas.openxmlformats.org/officeDocument/2006/relationships" id="259" r:id="Rede2bfcb7174428b"/>
    <p:sldId xmlns:r="http://schemas.openxmlformats.org/officeDocument/2006/relationships" id="260" r:id="Recec4fbae27f4a81"/>
    <p:sldId xmlns:r="http://schemas.openxmlformats.org/officeDocument/2006/relationships" id="261" r:id="R29d7565e848447c4"/>
    <p:sldId xmlns:r="http://schemas.openxmlformats.org/officeDocument/2006/relationships" id="262" r:id="Rf0145235cdbc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30c0ab6334270" /><Relationship Type="http://schemas.openxmlformats.org/officeDocument/2006/relationships/slide" Target="/ppt/slides/slide1.xml" Id="R3966433d46bf44bc" /><Relationship Type="http://schemas.openxmlformats.org/officeDocument/2006/relationships/slide" Target="/ppt/slides/slide2.xml" Id="Ra3fb13c505e149b5" /><Relationship Type="http://schemas.openxmlformats.org/officeDocument/2006/relationships/slide" Target="/ppt/slides/slide3.xml" Id="Re2c01465a1c94d13" /><Relationship Type="http://schemas.openxmlformats.org/officeDocument/2006/relationships/slide" Target="/ppt/slides/slide4.xml" Id="Rede2bfcb7174428b" /><Relationship Type="http://schemas.openxmlformats.org/officeDocument/2006/relationships/slide" Target="/ppt/slides/slide5.xml" Id="Recec4fbae27f4a81" /><Relationship Type="http://schemas.openxmlformats.org/officeDocument/2006/relationships/slide" Target="/ppt/slides/slide6.xml" Id="R29d7565e848447c4" /><Relationship Type="http://schemas.openxmlformats.org/officeDocument/2006/relationships/slide" Target="/ppt/slides/slide7.xml" Id="Rf0145235cdbc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d0671658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4569c724b484a" /><Relationship Type="http://schemas.openxmlformats.org/officeDocument/2006/relationships/theme" Target="/ppt/slideMasters/theme/theme1.xml" Id="R0f5266992981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4569c724b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589b7fd1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4105c7c4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dbae5a40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e2cf24c8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4ae0e604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de441e43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1e1e81b3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